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4"/>
    <p:sldMasterId id="2147483684" r:id="rId5"/>
    <p:sldMasterId id="2147483793" r:id="rId6"/>
    <p:sldMasterId id="2147483818" r:id="rId7"/>
    <p:sldMasterId id="2147483841" r:id="rId8"/>
    <p:sldMasterId id="2147483854" r:id="rId9"/>
  </p:sldMasterIdLst>
  <p:notesMasterIdLst>
    <p:notesMasterId r:id="rId20"/>
  </p:notesMasterIdLst>
  <p:handoutMasterIdLst>
    <p:handoutMasterId r:id="rId21"/>
  </p:handoutMasterIdLst>
  <p:sldIdLst>
    <p:sldId id="2309" r:id="rId10"/>
    <p:sldId id="292" r:id="rId11"/>
    <p:sldId id="1913" r:id="rId12"/>
    <p:sldId id="1933" r:id="rId13"/>
    <p:sldId id="268" r:id="rId14"/>
    <p:sldId id="266" r:id="rId15"/>
    <p:sldId id="2147378885" r:id="rId16"/>
    <p:sldId id="259" r:id="rId17"/>
    <p:sldId id="2147378863" r:id="rId18"/>
    <p:sldId id="275" r:id="rId19"/>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E02E66-976D-4A73-A734-414B5CDDDABA}">
          <p14:sldIdLst>
            <p14:sldId id="2309"/>
            <p14:sldId id="292"/>
            <p14:sldId id="1913"/>
            <p14:sldId id="1933"/>
            <p14:sldId id="268"/>
            <p14:sldId id="266"/>
            <p14:sldId id="2147378885"/>
            <p14:sldId id="259"/>
            <p14:sldId id="2147378863"/>
          </p14:sldIdLst>
        </p14:section>
        <p14:section name="Untitled Section" id="{BBB56AAB-46A9-4C16-B37C-8E57F4BFBC11}">
          <p14:sldIdLst>
            <p14:sldId id="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7CF341A-A73C-7B46-397A-358039EB7DFF}" name="Bruno Hugel" initials="BH" userId="S::bruno.hugel@undp.org::76796cdb-ce55-44f7-9c74-3eca544f6f0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F5C"/>
    <a:srgbClr val="EFF6E8"/>
    <a:srgbClr val="4AA073"/>
    <a:srgbClr val="E1BCA3"/>
    <a:srgbClr val="E9CFBD"/>
    <a:srgbClr val="DEB69A"/>
    <a:srgbClr val="FB5105"/>
    <a:srgbClr val="4D6810"/>
    <a:srgbClr val="30847C"/>
    <a:srgbClr val="2F789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E4D8C4-41C3-45F8-BF4D-CA51FF02BFC7}" v="139" dt="2024-09-06T05:28:34.562"/>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1" d="100"/>
          <a:sy n="71" d="100"/>
        </p:scale>
        <p:origin x="460"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o Guay" userId="59ad4ec1-1055-460b-8c20-26f0a7f504de" providerId="ADAL" clId="{C0E4D8C4-41C3-45F8-BF4D-CA51FF02BFC7}"/>
    <pc:docChg chg="undo custSel addSld delSld modSld delMainMaster modSection">
      <pc:chgData name="Bruno Guay" userId="59ad4ec1-1055-460b-8c20-26f0a7f504de" providerId="ADAL" clId="{C0E4D8C4-41C3-45F8-BF4D-CA51FF02BFC7}" dt="2024-09-06T05:29:01.791" v="1284"/>
      <pc:docMkLst>
        <pc:docMk/>
      </pc:docMkLst>
      <pc:sldChg chg="add">
        <pc:chgData name="Bruno Guay" userId="59ad4ec1-1055-460b-8c20-26f0a7f504de" providerId="ADAL" clId="{C0E4D8C4-41C3-45F8-BF4D-CA51FF02BFC7}" dt="2024-09-06T05:28:11.134" v="1279"/>
        <pc:sldMkLst>
          <pc:docMk/>
          <pc:sldMk cId="3253323612" sldId="259"/>
        </pc:sldMkLst>
      </pc:sldChg>
      <pc:sldChg chg="addSp delSp modSp add del mod">
        <pc:chgData name="Bruno Guay" userId="59ad4ec1-1055-460b-8c20-26f0a7f504de" providerId="ADAL" clId="{C0E4D8C4-41C3-45F8-BF4D-CA51FF02BFC7}" dt="2024-09-06T05:28:08.224" v="1278" actId="2696"/>
        <pc:sldMkLst>
          <pc:docMk/>
          <pc:sldMk cId="4107706681" sldId="259"/>
        </pc:sldMkLst>
        <pc:spChg chg="add mod">
          <ac:chgData name="Bruno Guay" userId="59ad4ec1-1055-460b-8c20-26f0a7f504de" providerId="ADAL" clId="{C0E4D8C4-41C3-45F8-BF4D-CA51FF02BFC7}" dt="2024-09-06T05:24:34.323" v="1049" actId="14100"/>
          <ac:spMkLst>
            <pc:docMk/>
            <pc:sldMk cId="4107706681" sldId="259"/>
            <ac:spMk id="2" creationId="{C83F05AE-8DC8-1A17-C19C-0D402DDEEADD}"/>
          </ac:spMkLst>
        </pc:spChg>
        <pc:spChg chg="del topLvl">
          <ac:chgData name="Bruno Guay" userId="59ad4ec1-1055-460b-8c20-26f0a7f504de" providerId="ADAL" clId="{C0E4D8C4-41C3-45F8-BF4D-CA51FF02BFC7}" dt="2024-09-06T05:19:09.435" v="836" actId="478"/>
          <ac:spMkLst>
            <pc:docMk/>
            <pc:sldMk cId="4107706681" sldId="259"/>
            <ac:spMk id="5" creationId="{8CC29528-ABB8-9C49-745D-5446707E6760}"/>
          </ac:spMkLst>
        </pc:spChg>
        <pc:spChg chg="add mod">
          <ac:chgData name="Bruno Guay" userId="59ad4ec1-1055-460b-8c20-26f0a7f504de" providerId="ADAL" clId="{C0E4D8C4-41C3-45F8-BF4D-CA51FF02BFC7}" dt="2024-09-06T05:25:37.488" v="1053" actId="1076"/>
          <ac:spMkLst>
            <pc:docMk/>
            <pc:sldMk cId="4107706681" sldId="259"/>
            <ac:spMk id="6" creationId="{5BC8BEC0-7865-4784-0029-E4CB9FBB922B}"/>
          </ac:spMkLst>
        </pc:spChg>
        <pc:spChg chg="del mod">
          <ac:chgData name="Bruno Guay" userId="59ad4ec1-1055-460b-8c20-26f0a7f504de" providerId="ADAL" clId="{C0E4D8C4-41C3-45F8-BF4D-CA51FF02BFC7}" dt="2024-09-06T05:23:53.681" v="1041" actId="478"/>
          <ac:spMkLst>
            <pc:docMk/>
            <pc:sldMk cId="4107706681" sldId="259"/>
            <ac:spMk id="9" creationId="{4CA2D886-CD36-9875-1A5E-E472DF581F46}"/>
          </ac:spMkLst>
        </pc:spChg>
        <pc:spChg chg="del mod">
          <ac:chgData name="Bruno Guay" userId="59ad4ec1-1055-460b-8c20-26f0a7f504de" providerId="ADAL" clId="{C0E4D8C4-41C3-45F8-BF4D-CA51FF02BFC7}" dt="2024-09-06T05:24:07.342" v="1043" actId="21"/>
          <ac:spMkLst>
            <pc:docMk/>
            <pc:sldMk cId="4107706681" sldId="259"/>
            <ac:spMk id="10" creationId="{5BC8BEC0-7865-4784-0029-E4CB9FBB922B}"/>
          </ac:spMkLst>
        </pc:spChg>
        <pc:spChg chg="mod">
          <ac:chgData name="Bruno Guay" userId="59ad4ec1-1055-460b-8c20-26f0a7f504de" providerId="ADAL" clId="{C0E4D8C4-41C3-45F8-BF4D-CA51FF02BFC7}" dt="2024-09-06T05:17:38.775" v="830" actId="20577"/>
          <ac:spMkLst>
            <pc:docMk/>
            <pc:sldMk cId="4107706681" sldId="259"/>
            <ac:spMk id="13" creationId="{A9D463A7-5E03-BE40-409E-967789BAA207}"/>
          </ac:spMkLst>
        </pc:spChg>
        <pc:grpChg chg="del mod">
          <ac:chgData name="Bruno Guay" userId="59ad4ec1-1055-460b-8c20-26f0a7f504de" providerId="ADAL" clId="{C0E4D8C4-41C3-45F8-BF4D-CA51FF02BFC7}" dt="2024-09-06T05:19:09.435" v="836" actId="478"/>
          <ac:grpSpMkLst>
            <pc:docMk/>
            <pc:sldMk cId="4107706681" sldId="259"/>
            <ac:grpSpMk id="7" creationId="{4E6DE350-3FD3-DC01-85CC-8AC5020204D2}"/>
          </ac:grpSpMkLst>
        </pc:grpChg>
        <pc:graphicFrameChg chg="del mod topLvl">
          <ac:chgData name="Bruno Guay" userId="59ad4ec1-1055-460b-8c20-26f0a7f504de" providerId="ADAL" clId="{C0E4D8C4-41C3-45F8-BF4D-CA51FF02BFC7}" dt="2024-09-06T05:23:48.488" v="1039" actId="21"/>
          <ac:graphicFrameMkLst>
            <pc:docMk/>
            <pc:sldMk cId="4107706681" sldId="259"/>
            <ac:graphicFrameMk id="3" creationId="{5AD4CB74-3C5A-A15B-8AB1-B327841F0F01}"/>
          </ac:graphicFrameMkLst>
        </pc:graphicFrameChg>
        <pc:graphicFrameChg chg="add mod">
          <ac:chgData name="Bruno Guay" userId="59ad4ec1-1055-460b-8c20-26f0a7f504de" providerId="ADAL" clId="{C0E4D8C4-41C3-45F8-BF4D-CA51FF02BFC7}" dt="2024-09-06T05:23:50.420" v="1040"/>
          <ac:graphicFrameMkLst>
            <pc:docMk/>
            <pc:sldMk cId="4107706681" sldId="259"/>
            <ac:graphicFrameMk id="4" creationId="{5AD4CB74-3C5A-A15B-8AB1-B327841F0F01}"/>
          </ac:graphicFrameMkLst>
        </pc:graphicFrameChg>
        <pc:picChg chg="add mod">
          <ac:chgData name="Bruno Guay" userId="59ad4ec1-1055-460b-8c20-26f0a7f504de" providerId="ADAL" clId="{C0E4D8C4-41C3-45F8-BF4D-CA51FF02BFC7}" dt="2024-09-06T05:25:34.864" v="1052" actId="1076"/>
          <ac:picMkLst>
            <pc:docMk/>
            <pc:sldMk cId="4107706681" sldId="259"/>
            <ac:picMk id="11" creationId="{E6DCAE22-8499-46D7-E830-BDD820DD9314}"/>
          </ac:picMkLst>
        </pc:picChg>
      </pc:sldChg>
      <pc:sldChg chg="modSp del mod">
        <pc:chgData name="Bruno Guay" userId="59ad4ec1-1055-460b-8c20-26f0a7f504de" providerId="ADAL" clId="{C0E4D8C4-41C3-45F8-BF4D-CA51FF02BFC7}" dt="2024-09-06T05:13:00.349" v="722" actId="47"/>
        <pc:sldMkLst>
          <pc:docMk/>
          <pc:sldMk cId="860759002" sldId="260"/>
        </pc:sldMkLst>
        <pc:spChg chg="mod">
          <ac:chgData name="Bruno Guay" userId="59ad4ec1-1055-460b-8c20-26f0a7f504de" providerId="ADAL" clId="{C0E4D8C4-41C3-45F8-BF4D-CA51FF02BFC7}" dt="2024-09-06T05:00:33.511" v="258" actId="1076"/>
          <ac:spMkLst>
            <pc:docMk/>
            <pc:sldMk cId="860759002" sldId="260"/>
            <ac:spMk id="47" creationId="{3F9E60C6-15AA-4C95-9519-652CD08A827C}"/>
          </ac:spMkLst>
        </pc:spChg>
        <pc:spChg chg="mod">
          <ac:chgData name="Bruno Guay" userId="59ad4ec1-1055-460b-8c20-26f0a7f504de" providerId="ADAL" clId="{C0E4D8C4-41C3-45F8-BF4D-CA51FF02BFC7}" dt="2024-09-06T05:00:39.727" v="259" actId="1076"/>
          <ac:spMkLst>
            <pc:docMk/>
            <pc:sldMk cId="860759002" sldId="260"/>
            <ac:spMk id="79" creationId="{82E2372A-C3D6-4099-889B-9004AC815EC5}"/>
          </ac:spMkLst>
        </pc:spChg>
      </pc:sldChg>
      <pc:sldChg chg="add">
        <pc:chgData name="Bruno Guay" userId="59ad4ec1-1055-460b-8c20-26f0a7f504de" providerId="ADAL" clId="{C0E4D8C4-41C3-45F8-BF4D-CA51FF02BFC7}" dt="2024-09-06T05:12:56.339" v="721"/>
        <pc:sldMkLst>
          <pc:docMk/>
          <pc:sldMk cId="790109063" sldId="266"/>
        </pc:sldMkLst>
      </pc:sldChg>
      <pc:sldChg chg="modSp add mod">
        <pc:chgData name="Bruno Guay" userId="59ad4ec1-1055-460b-8c20-26f0a7f504de" providerId="ADAL" clId="{C0E4D8C4-41C3-45F8-BF4D-CA51FF02BFC7}" dt="2024-09-06T05:13:18.811" v="726" actId="20577"/>
        <pc:sldMkLst>
          <pc:docMk/>
          <pc:sldMk cId="1781866422" sldId="268"/>
        </pc:sldMkLst>
        <pc:spChg chg="mod">
          <ac:chgData name="Bruno Guay" userId="59ad4ec1-1055-460b-8c20-26f0a7f504de" providerId="ADAL" clId="{C0E4D8C4-41C3-45F8-BF4D-CA51FF02BFC7}" dt="2024-09-06T05:13:18.811" v="726" actId="20577"/>
          <ac:spMkLst>
            <pc:docMk/>
            <pc:sldMk cId="1781866422" sldId="268"/>
            <ac:spMk id="22" creationId="{B45FBE24-BDAA-38BD-23D1-124D10A4F86B}"/>
          </ac:spMkLst>
        </pc:spChg>
      </pc:sldChg>
      <pc:sldChg chg="addSp modSp mod">
        <pc:chgData name="Bruno Guay" userId="59ad4ec1-1055-460b-8c20-26f0a7f504de" providerId="ADAL" clId="{C0E4D8C4-41C3-45F8-BF4D-CA51FF02BFC7}" dt="2024-09-06T05:29:01.791" v="1284"/>
        <pc:sldMkLst>
          <pc:docMk/>
          <pc:sldMk cId="1143560443" sldId="292"/>
        </pc:sldMkLst>
        <pc:spChg chg="mod">
          <ac:chgData name="Bruno Guay" userId="59ad4ec1-1055-460b-8c20-26f0a7f504de" providerId="ADAL" clId="{C0E4D8C4-41C3-45F8-BF4D-CA51FF02BFC7}" dt="2024-09-06T05:28:44.469" v="1283" actId="1076"/>
          <ac:spMkLst>
            <pc:docMk/>
            <pc:sldMk cId="1143560443" sldId="292"/>
            <ac:spMk id="9" creationId="{DDE4C76D-5637-A0F8-523E-D3B648FD23D8}"/>
          </ac:spMkLst>
        </pc:spChg>
        <pc:spChg chg="mod">
          <ac:chgData name="Bruno Guay" userId="59ad4ec1-1055-460b-8c20-26f0a7f504de" providerId="ADAL" clId="{C0E4D8C4-41C3-45F8-BF4D-CA51FF02BFC7}" dt="2024-09-06T05:28:38.472" v="1281" actId="1076"/>
          <ac:spMkLst>
            <pc:docMk/>
            <pc:sldMk cId="1143560443" sldId="292"/>
            <ac:spMk id="10" creationId="{883419F4-3A2E-6E18-A56C-05B9A0E81BC3}"/>
          </ac:spMkLst>
        </pc:spChg>
        <pc:spChg chg="mod">
          <ac:chgData name="Bruno Guay" userId="59ad4ec1-1055-460b-8c20-26f0a7f504de" providerId="ADAL" clId="{C0E4D8C4-41C3-45F8-BF4D-CA51FF02BFC7}" dt="2024-09-06T05:29:01.791" v="1284"/>
          <ac:spMkLst>
            <pc:docMk/>
            <pc:sldMk cId="1143560443" sldId="292"/>
            <ac:spMk id="13" creationId="{0F12F34F-85BD-3603-B414-DE426DAA51C5}"/>
          </ac:spMkLst>
        </pc:spChg>
        <pc:picChg chg="add mod">
          <ac:chgData name="Bruno Guay" userId="59ad4ec1-1055-460b-8c20-26f0a7f504de" providerId="ADAL" clId="{C0E4D8C4-41C3-45F8-BF4D-CA51FF02BFC7}" dt="2024-09-06T05:28:34.562" v="1280"/>
          <ac:picMkLst>
            <pc:docMk/>
            <pc:sldMk cId="1143560443" sldId="292"/>
            <ac:picMk id="2" creationId="{2AD72D26-D017-8A0B-08A3-553ACCBFAA82}"/>
          </ac:picMkLst>
        </pc:picChg>
      </pc:sldChg>
      <pc:sldChg chg="del">
        <pc:chgData name="Bruno Guay" userId="59ad4ec1-1055-460b-8c20-26f0a7f504de" providerId="ADAL" clId="{C0E4D8C4-41C3-45F8-BF4D-CA51FF02BFC7}" dt="2024-09-06T05:08:26.018" v="678" actId="47"/>
        <pc:sldMkLst>
          <pc:docMk/>
          <pc:sldMk cId="3763243249" sldId="398"/>
        </pc:sldMkLst>
      </pc:sldChg>
      <pc:sldChg chg="del">
        <pc:chgData name="Bruno Guay" userId="59ad4ec1-1055-460b-8c20-26f0a7f504de" providerId="ADAL" clId="{C0E4D8C4-41C3-45F8-BF4D-CA51FF02BFC7}" dt="2024-09-06T05:08:26.018" v="678" actId="47"/>
        <pc:sldMkLst>
          <pc:docMk/>
          <pc:sldMk cId="1311098168" sldId="443"/>
        </pc:sldMkLst>
      </pc:sldChg>
      <pc:sldChg chg="add">
        <pc:chgData name="Bruno Guay" userId="59ad4ec1-1055-460b-8c20-26f0a7f504de" providerId="ADAL" clId="{C0E4D8C4-41C3-45F8-BF4D-CA51FF02BFC7}" dt="2024-09-06T04:52:25.436" v="67"/>
        <pc:sldMkLst>
          <pc:docMk/>
          <pc:sldMk cId="0" sldId="1913"/>
        </pc:sldMkLst>
      </pc:sldChg>
      <pc:sldChg chg="add">
        <pc:chgData name="Bruno Guay" userId="59ad4ec1-1055-460b-8c20-26f0a7f504de" providerId="ADAL" clId="{C0E4D8C4-41C3-45F8-BF4D-CA51FF02BFC7}" dt="2024-09-06T04:51:26.790" v="66"/>
        <pc:sldMkLst>
          <pc:docMk/>
          <pc:sldMk cId="1900230648" sldId="1933"/>
        </pc:sldMkLst>
      </pc:sldChg>
      <pc:sldChg chg="modSp mod">
        <pc:chgData name="Bruno Guay" userId="59ad4ec1-1055-460b-8c20-26f0a7f504de" providerId="ADAL" clId="{C0E4D8C4-41C3-45F8-BF4D-CA51FF02BFC7}" dt="2024-09-06T04:50:20.244" v="55" actId="20577"/>
        <pc:sldMkLst>
          <pc:docMk/>
          <pc:sldMk cId="3573473422" sldId="2309"/>
        </pc:sldMkLst>
        <pc:spChg chg="mod">
          <ac:chgData name="Bruno Guay" userId="59ad4ec1-1055-460b-8c20-26f0a7f504de" providerId="ADAL" clId="{C0E4D8C4-41C3-45F8-BF4D-CA51FF02BFC7}" dt="2024-09-06T04:50:08.376" v="45" actId="1076"/>
          <ac:spMkLst>
            <pc:docMk/>
            <pc:sldMk cId="3573473422" sldId="2309"/>
            <ac:spMk id="3" creationId="{E1529B59-EB1A-7A08-9DF8-4DD6BAA3F3C4}"/>
          </ac:spMkLst>
        </pc:spChg>
        <pc:spChg chg="mod">
          <ac:chgData name="Bruno Guay" userId="59ad4ec1-1055-460b-8c20-26f0a7f504de" providerId="ADAL" clId="{C0E4D8C4-41C3-45F8-BF4D-CA51FF02BFC7}" dt="2024-09-06T04:50:20.244" v="55" actId="20577"/>
          <ac:spMkLst>
            <pc:docMk/>
            <pc:sldMk cId="3573473422" sldId="2309"/>
            <ac:spMk id="6" creationId="{E80E2694-6AF7-DED6-2E16-05356ED4FFF7}"/>
          </ac:spMkLst>
        </pc:spChg>
        <pc:spChg chg="mod">
          <ac:chgData name="Bruno Guay" userId="59ad4ec1-1055-460b-8c20-26f0a7f504de" providerId="ADAL" clId="{C0E4D8C4-41C3-45F8-BF4D-CA51FF02BFC7}" dt="2024-09-06T04:50:00.465" v="43" actId="20577"/>
          <ac:spMkLst>
            <pc:docMk/>
            <pc:sldMk cId="3573473422" sldId="2309"/>
            <ac:spMk id="24" creationId="{3237E011-7540-4769-B01C-BBFC9632DD3A}"/>
          </ac:spMkLst>
        </pc:spChg>
      </pc:sldChg>
      <pc:sldChg chg="del">
        <pc:chgData name="Bruno Guay" userId="59ad4ec1-1055-460b-8c20-26f0a7f504de" providerId="ADAL" clId="{C0E4D8C4-41C3-45F8-BF4D-CA51FF02BFC7}" dt="2024-09-06T05:05:03.419" v="501" actId="47"/>
        <pc:sldMkLst>
          <pc:docMk/>
          <pc:sldMk cId="992704184" sldId="3470"/>
        </pc:sldMkLst>
      </pc:sldChg>
      <pc:sldChg chg="add del">
        <pc:chgData name="Bruno Guay" userId="59ad4ec1-1055-460b-8c20-26f0a7f504de" providerId="ADAL" clId="{C0E4D8C4-41C3-45F8-BF4D-CA51FF02BFC7}" dt="2024-09-06T05:12:00.303" v="720" actId="47"/>
        <pc:sldMkLst>
          <pc:docMk/>
          <pc:sldMk cId="1190169665" sldId="3480"/>
        </pc:sldMkLst>
      </pc:sldChg>
      <pc:sldChg chg="del">
        <pc:chgData name="Bruno Guay" userId="59ad4ec1-1055-460b-8c20-26f0a7f504de" providerId="ADAL" clId="{C0E4D8C4-41C3-45F8-BF4D-CA51FF02BFC7}" dt="2024-09-06T05:08:26.018" v="678" actId="47"/>
        <pc:sldMkLst>
          <pc:docMk/>
          <pc:sldMk cId="1554028514" sldId="2147374646"/>
        </pc:sldMkLst>
      </pc:sldChg>
      <pc:sldChg chg="del">
        <pc:chgData name="Bruno Guay" userId="59ad4ec1-1055-460b-8c20-26f0a7f504de" providerId="ADAL" clId="{C0E4D8C4-41C3-45F8-BF4D-CA51FF02BFC7}" dt="2024-09-06T04:58:50.796" v="255" actId="47"/>
        <pc:sldMkLst>
          <pc:docMk/>
          <pc:sldMk cId="2988486646" sldId="2147378862"/>
        </pc:sldMkLst>
      </pc:sldChg>
      <pc:sldChg chg="addSp modSp mod">
        <pc:chgData name="Bruno Guay" userId="59ad4ec1-1055-460b-8c20-26f0a7f504de" providerId="ADAL" clId="{C0E4D8C4-41C3-45F8-BF4D-CA51FF02BFC7}" dt="2024-09-06T05:18:46.759" v="834" actId="14100"/>
        <pc:sldMkLst>
          <pc:docMk/>
          <pc:sldMk cId="105010014" sldId="2147378863"/>
        </pc:sldMkLst>
        <pc:spChg chg="mod">
          <ac:chgData name="Bruno Guay" userId="59ad4ec1-1055-460b-8c20-26f0a7f504de" providerId="ADAL" clId="{C0E4D8C4-41C3-45F8-BF4D-CA51FF02BFC7}" dt="2024-09-06T05:05:42.276" v="532" actId="20577"/>
          <ac:spMkLst>
            <pc:docMk/>
            <pc:sldMk cId="105010014" sldId="2147378863"/>
            <ac:spMk id="5" creationId="{E86C27E1-934C-4BA8-39B4-DE96C8739220}"/>
          </ac:spMkLst>
        </pc:spChg>
        <pc:spChg chg="mod">
          <ac:chgData name="Bruno Guay" userId="59ad4ec1-1055-460b-8c20-26f0a7f504de" providerId="ADAL" clId="{C0E4D8C4-41C3-45F8-BF4D-CA51FF02BFC7}" dt="2024-09-06T05:05:58.607" v="545" actId="20577"/>
          <ac:spMkLst>
            <pc:docMk/>
            <pc:sldMk cId="105010014" sldId="2147378863"/>
            <ac:spMk id="11" creationId="{5611BE26-6AE8-BFFC-70A4-74E5C6B613E5}"/>
          </ac:spMkLst>
        </pc:spChg>
        <pc:spChg chg="mod">
          <ac:chgData name="Bruno Guay" userId="59ad4ec1-1055-460b-8c20-26f0a7f504de" providerId="ADAL" clId="{C0E4D8C4-41C3-45F8-BF4D-CA51FF02BFC7}" dt="2024-09-06T05:06:10.272" v="559" actId="20577"/>
          <ac:spMkLst>
            <pc:docMk/>
            <pc:sldMk cId="105010014" sldId="2147378863"/>
            <ac:spMk id="12" creationId="{45F81974-AD67-E150-D199-6760B122E3D3}"/>
          </ac:spMkLst>
        </pc:spChg>
        <pc:spChg chg="mod">
          <ac:chgData name="Bruno Guay" userId="59ad4ec1-1055-460b-8c20-26f0a7f504de" providerId="ADAL" clId="{C0E4D8C4-41C3-45F8-BF4D-CA51FF02BFC7}" dt="2024-09-06T05:08:16.139" v="677" actId="20577"/>
          <ac:spMkLst>
            <pc:docMk/>
            <pc:sldMk cId="105010014" sldId="2147378863"/>
            <ac:spMk id="14" creationId="{3FEE0C48-F603-5FFD-7242-D45A29462C91}"/>
          </ac:spMkLst>
        </pc:spChg>
        <pc:picChg chg="add mod">
          <ac:chgData name="Bruno Guay" userId="59ad4ec1-1055-460b-8c20-26f0a7f504de" providerId="ADAL" clId="{C0E4D8C4-41C3-45F8-BF4D-CA51FF02BFC7}" dt="2024-09-06T05:18:08.978" v="831" actId="14100"/>
          <ac:picMkLst>
            <pc:docMk/>
            <pc:sldMk cId="105010014" sldId="2147378863"/>
            <ac:picMk id="3" creationId="{9682C967-99AF-6077-02D3-A4E5E0C65BBE}"/>
          </ac:picMkLst>
        </pc:picChg>
        <pc:picChg chg="add mod">
          <ac:chgData name="Bruno Guay" userId="59ad4ec1-1055-460b-8c20-26f0a7f504de" providerId="ADAL" clId="{C0E4D8C4-41C3-45F8-BF4D-CA51FF02BFC7}" dt="2024-09-06T05:18:46.759" v="834" actId="14100"/>
          <ac:picMkLst>
            <pc:docMk/>
            <pc:sldMk cId="105010014" sldId="2147378863"/>
            <ac:picMk id="1026" creationId="{8162E183-152A-5E43-5AC9-5983A935B3B5}"/>
          </ac:picMkLst>
        </pc:picChg>
      </pc:sldChg>
      <pc:sldChg chg="del">
        <pc:chgData name="Bruno Guay" userId="59ad4ec1-1055-460b-8c20-26f0a7f504de" providerId="ADAL" clId="{C0E4D8C4-41C3-45F8-BF4D-CA51FF02BFC7}" dt="2024-09-06T05:05:03.419" v="501" actId="47"/>
        <pc:sldMkLst>
          <pc:docMk/>
          <pc:sldMk cId="2251189456" sldId="2147378866"/>
        </pc:sldMkLst>
      </pc:sldChg>
      <pc:sldChg chg="del">
        <pc:chgData name="Bruno Guay" userId="59ad4ec1-1055-460b-8c20-26f0a7f504de" providerId="ADAL" clId="{C0E4D8C4-41C3-45F8-BF4D-CA51FF02BFC7}" dt="2024-09-06T05:08:26.018" v="678" actId="47"/>
        <pc:sldMkLst>
          <pc:docMk/>
          <pc:sldMk cId="714881156" sldId="2147378867"/>
        </pc:sldMkLst>
      </pc:sldChg>
      <pc:sldChg chg="del">
        <pc:chgData name="Bruno Guay" userId="59ad4ec1-1055-460b-8c20-26f0a7f504de" providerId="ADAL" clId="{C0E4D8C4-41C3-45F8-BF4D-CA51FF02BFC7}" dt="2024-09-06T05:08:26.018" v="678" actId="47"/>
        <pc:sldMkLst>
          <pc:docMk/>
          <pc:sldMk cId="3597584517" sldId="2147378868"/>
        </pc:sldMkLst>
      </pc:sldChg>
      <pc:sldChg chg="del">
        <pc:chgData name="Bruno Guay" userId="59ad4ec1-1055-460b-8c20-26f0a7f504de" providerId="ADAL" clId="{C0E4D8C4-41C3-45F8-BF4D-CA51FF02BFC7}" dt="2024-09-06T04:58:52.396" v="256" actId="47"/>
        <pc:sldMkLst>
          <pc:docMk/>
          <pc:sldMk cId="3074850748" sldId="2147378871"/>
        </pc:sldMkLst>
      </pc:sldChg>
      <pc:sldChg chg="del">
        <pc:chgData name="Bruno Guay" userId="59ad4ec1-1055-460b-8c20-26f0a7f504de" providerId="ADAL" clId="{C0E4D8C4-41C3-45F8-BF4D-CA51FF02BFC7}" dt="2024-09-06T05:04:52.039" v="500" actId="47"/>
        <pc:sldMkLst>
          <pc:docMk/>
          <pc:sldMk cId="23829539" sldId="2147378874"/>
        </pc:sldMkLst>
      </pc:sldChg>
      <pc:sldChg chg="del">
        <pc:chgData name="Bruno Guay" userId="59ad4ec1-1055-460b-8c20-26f0a7f504de" providerId="ADAL" clId="{C0E4D8C4-41C3-45F8-BF4D-CA51FF02BFC7}" dt="2024-09-06T05:05:06.418" v="502" actId="47"/>
        <pc:sldMkLst>
          <pc:docMk/>
          <pc:sldMk cId="4225061085" sldId="2147378875"/>
        </pc:sldMkLst>
      </pc:sldChg>
      <pc:sldChg chg="del">
        <pc:chgData name="Bruno Guay" userId="59ad4ec1-1055-460b-8c20-26f0a7f504de" providerId="ADAL" clId="{C0E4D8C4-41C3-45F8-BF4D-CA51FF02BFC7}" dt="2024-09-06T05:08:29.912" v="679" actId="47"/>
        <pc:sldMkLst>
          <pc:docMk/>
          <pc:sldMk cId="1883077340" sldId="2147378877"/>
        </pc:sldMkLst>
      </pc:sldChg>
      <pc:sldChg chg="del">
        <pc:chgData name="Bruno Guay" userId="59ad4ec1-1055-460b-8c20-26f0a7f504de" providerId="ADAL" clId="{C0E4D8C4-41C3-45F8-BF4D-CA51FF02BFC7}" dt="2024-09-06T05:04:46.598" v="499" actId="47"/>
        <pc:sldMkLst>
          <pc:docMk/>
          <pc:sldMk cId="2020755322" sldId="2147378878"/>
        </pc:sldMkLst>
      </pc:sldChg>
      <pc:sldChg chg="del">
        <pc:chgData name="Bruno Guay" userId="59ad4ec1-1055-460b-8c20-26f0a7f504de" providerId="ADAL" clId="{C0E4D8C4-41C3-45F8-BF4D-CA51FF02BFC7}" dt="2024-09-06T05:08:29.912" v="679" actId="47"/>
        <pc:sldMkLst>
          <pc:docMk/>
          <pc:sldMk cId="2477449544" sldId="2147378881"/>
        </pc:sldMkLst>
      </pc:sldChg>
      <pc:sldChg chg="del">
        <pc:chgData name="Bruno Guay" userId="59ad4ec1-1055-460b-8c20-26f0a7f504de" providerId="ADAL" clId="{C0E4D8C4-41C3-45F8-BF4D-CA51FF02BFC7}" dt="2024-09-06T05:08:29.912" v="679" actId="47"/>
        <pc:sldMkLst>
          <pc:docMk/>
          <pc:sldMk cId="1277410488" sldId="2147378882"/>
        </pc:sldMkLst>
      </pc:sldChg>
      <pc:sldChg chg="del">
        <pc:chgData name="Bruno Guay" userId="59ad4ec1-1055-460b-8c20-26f0a7f504de" providerId="ADAL" clId="{C0E4D8C4-41C3-45F8-BF4D-CA51FF02BFC7}" dt="2024-09-06T05:05:09.175" v="503" actId="47"/>
        <pc:sldMkLst>
          <pc:docMk/>
          <pc:sldMk cId="900803489" sldId="2147378883"/>
        </pc:sldMkLst>
      </pc:sldChg>
      <pc:sldChg chg="addSp modSp mod">
        <pc:chgData name="Bruno Guay" userId="59ad4ec1-1055-460b-8c20-26f0a7f504de" providerId="ADAL" clId="{C0E4D8C4-41C3-45F8-BF4D-CA51FF02BFC7}" dt="2024-09-06T05:10:36.729" v="719" actId="20577"/>
        <pc:sldMkLst>
          <pc:docMk/>
          <pc:sldMk cId="2417114225" sldId="2147378885"/>
        </pc:sldMkLst>
        <pc:spChg chg="mod">
          <ac:chgData name="Bruno Guay" userId="59ad4ec1-1055-460b-8c20-26f0a7f504de" providerId="ADAL" clId="{C0E4D8C4-41C3-45F8-BF4D-CA51FF02BFC7}" dt="2024-09-06T05:08:39.778" v="681" actId="12"/>
          <ac:spMkLst>
            <pc:docMk/>
            <pc:sldMk cId="2417114225" sldId="2147378885"/>
            <ac:spMk id="9" creationId="{1DD85A91-BE1F-9796-437A-A991F5225176}"/>
          </ac:spMkLst>
        </pc:spChg>
        <pc:spChg chg="mod">
          <ac:chgData name="Bruno Guay" userId="59ad4ec1-1055-460b-8c20-26f0a7f504de" providerId="ADAL" clId="{C0E4D8C4-41C3-45F8-BF4D-CA51FF02BFC7}" dt="2024-09-06T05:10:36.729" v="719" actId="20577"/>
          <ac:spMkLst>
            <pc:docMk/>
            <pc:sldMk cId="2417114225" sldId="2147378885"/>
            <ac:spMk id="30" creationId="{F580F041-DC12-4416-8D50-10D5CB88036E}"/>
          </ac:spMkLst>
        </pc:spChg>
        <pc:graphicFrameChg chg="add mod modGraphic">
          <ac:chgData name="Bruno Guay" userId="59ad4ec1-1055-460b-8c20-26f0a7f504de" providerId="ADAL" clId="{C0E4D8C4-41C3-45F8-BF4D-CA51FF02BFC7}" dt="2024-09-06T05:10:23.352" v="695" actId="1076"/>
          <ac:graphicFrameMkLst>
            <pc:docMk/>
            <pc:sldMk cId="2417114225" sldId="2147378885"/>
            <ac:graphicFrameMk id="3" creationId="{579EC824-9E0E-B068-9350-6CDC78FE8BCA}"/>
          </ac:graphicFrameMkLst>
        </pc:graphicFrameChg>
      </pc:sldChg>
      <pc:sldChg chg="modSp del mod">
        <pc:chgData name="Bruno Guay" userId="59ad4ec1-1055-460b-8c20-26f0a7f504de" providerId="ADAL" clId="{C0E4D8C4-41C3-45F8-BF4D-CA51FF02BFC7}" dt="2024-09-06T05:13:02.507" v="723" actId="47"/>
        <pc:sldMkLst>
          <pc:docMk/>
          <pc:sldMk cId="967016090" sldId="2147378888"/>
        </pc:sldMkLst>
        <pc:spChg chg="mod">
          <ac:chgData name="Bruno Guay" userId="59ad4ec1-1055-460b-8c20-26f0a7f504de" providerId="ADAL" clId="{C0E4D8C4-41C3-45F8-BF4D-CA51FF02BFC7}" dt="2024-09-06T04:57:19.690" v="220" actId="14100"/>
          <ac:spMkLst>
            <pc:docMk/>
            <pc:sldMk cId="967016090" sldId="2147378888"/>
            <ac:spMk id="47" creationId="{3F9E60C6-15AA-4C95-9519-652CD08A827C}"/>
          </ac:spMkLst>
        </pc:spChg>
        <pc:spChg chg="mod">
          <ac:chgData name="Bruno Guay" userId="59ad4ec1-1055-460b-8c20-26f0a7f504de" providerId="ADAL" clId="{C0E4D8C4-41C3-45F8-BF4D-CA51FF02BFC7}" dt="2024-09-06T04:57:08.449" v="197" actId="255"/>
          <ac:spMkLst>
            <pc:docMk/>
            <pc:sldMk cId="967016090" sldId="2147378888"/>
            <ac:spMk id="79" creationId="{82E2372A-C3D6-4099-889B-9004AC815EC5}"/>
          </ac:spMkLst>
        </pc:spChg>
      </pc:sldChg>
      <pc:sldChg chg="del">
        <pc:chgData name="Bruno Guay" userId="59ad4ec1-1055-460b-8c20-26f0a7f504de" providerId="ADAL" clId="{C0E4D8C4-41C3-45F8-BF4D-CA51FF02BFC7}" dt="2024-09-06T05:08:26.018" v="678" actId="47"/>
        <pc:sldMkLst>
          <pc:docMk/>
          <pc:sldMk cId="749216951" sldId="2147378891"/>
        </pc:sldMkLst>
      </pc:sldChg>
      <pc:sldMasterChg chg="del delSldLayout">
        <pc:chgData name="Bruno Guay" userId="59ad4ec1-1055-460b-8c20-26f0a7f504de" providerId="ADAL" clId="{C0E4D8C4-41C3-45F8-BF4D-CA51FF02BFC7}" dt="2024-09-06T05:08:26.018" v="678" actId="47"/>
        <pc:sldMasterMkLst>
          <pc:docMk/>
          <pc:sldMasterMk cId="4227664807" sldId="2147483806"/>
        </pc:sldMasterMkLst>
        <pc:sldLayoutChg chg="del">
          <pc:chgData name="Bruno Guay" userId="59ad4ec1-1055-460b-8c20-26f0a7f504de" providerId="ADAL" clId="{C0E4D8C4-41C3-45F8-BF4D-CA51FF02BFC7}" dt="2024-09-06T05:08:26.018" v="678" actId="47"/>
          <pc:sldLayoutMkLst>
            <pc:docMk/>
            <pc:sldMasterMk cId="4227664807" sldId="2147483806"/>
            <pc:sldLayoutMk cId="1074983633" sldId="2147483807"/>
          </pc:sldLayoutMkLst>
        </pc:sldLayoutChg>
        <pc:sldLayoutChg chg="del">
          <pc:chgData name="Bruno Guay" userId="59ad4ec1-1055-460b-8c20-26f0a7f504de" providerId="ADAL" clId="{C0E4D8C4-41C3-45F8-BF4D-CA51FF02BFC7}" dt="2024-09-06T05:08:26.018" v="678" actId="47"/>
          <pc:sldLayoutMkLst>
            <pc:docMk/>
            <pc:sldMasterMk cId="4227664807" sldId="2147483806"/>
            <pc:sldLayoutMk cId="1406989298" sldId="2147483808"/>
          </pc:sldLayoutMkLst>
        </pc:sldLayoutChg>
        <pc:sldLayoutChg chg="del">
          <pc:chgData name="Bruno Guay" userId="59ad4ec1-1055-460b-8c20-26f0a7f504de" providerId="ADAL" clId="{C0E4D8C4-41C3-45F8-BF4D-CA51FF02BFC7}" dt="2024-09-06T05:08:26.018" v="678" actId="47"/>
          <pc:sldLayoutMkLst>
            <pc:docMk/>
            <pc:sldMasterMk cId="4227664807" sldId="2147483806"/>
            <pc:sldLayoutMk cId="3361639322" sldId="2147483809"/>
          </pc:sldLayoutMkLst>
        </pc:sldLayoutChg>
        <pc:sldLayoutChg chg="del">
          <pc:chgData name="Bruno Guay" userId="59ad4ec1-1055-460b-8c20-26f0a7f504de" providerId="ADAL" clId="{C0E4D8C4-41C3-45F8-BF4D-CA51FF02BFC7}" dt="2024-09-06T05:08:26.018" v="678" actId="47"/>
          <pc:sldLayoutMkLst>
            <pc:docMk/>
            <pc:sldMasterMk cId="4227664807" sldId="2147483806"/>
            <pc:sldLayoutMk cId="759355870" sldId="2147483810"/>
          </pc:sldLayoutMkLst>
        </pc:sldLayoutChg>
        <pc:sldLayoutChg chg="del">
          <pc:chgData name="Bruno Guay" userId="59ad4ec1-1055-460b-8c20-26f0a7f504de" providerId="ADAL" clId="{C0E4D8C4-41C3-45F8-BF4D-CA51FF02BFC7}" dt="2024-09-06T05:08:26.018" v="678" actId="47"/>
          <pc:sldLayoutMkLst>
            <pc:docMk/>
            <pc:sldMasterMk cId="4227664807" sldId="2147483806"/>
            <pc:sldLayoutMk cId="1700321061" sldId="2147483811"/>
          </pc:sldLayoutMkLst>
        </pc:sldLayoutChg>
        <pc:sldLayoutChg chg="del">
          <pc:chgData name="Bruno Guay" userId="59ad4ec1-1055-460b-8c20-26f0a7f504de" providerId="ADAL" clId="{C0E4D8C4-41C3-45F8-BF4D-CA51FF02BFC7}" dt="2024-09-06T05:08:26.018" v="678" actId="47"/>
          <pc:sldLayoutMkLst>
            <pc:docMk/>
            <pc:sldMasterMk cId="4227664807" sldId="2147483806"/>
            <pc:sldLayoutMk cId="441697512" sldId="2147483812"/>
          </pc:sldLayoutMkLst>
        </pc:sldLayoutChg>
        <pc:sldLayoutChg chg="del">
          <pc:chgData name="Bruno Guay" userId="59ad4ec1-1055-460b-8c20-26f0a7f504de" providerId="ADAL" clId="{C0E4D8C4-41C3-45F8-BF4D-CA51FF02BFC7}" dt="2024-09-06T05:08:26.018" v="678" actId="47"/>
          <pc:sldLayoutMkLst>
            <pc:docMk/>
            <pc:sldMasterMk cId="4227664807" sldId="2147483806"/>
            <pc:sldLayoutMk cId="1275911056" sldId="2147483813"/>
          </pc:sldLayoutMkLst>
        </pc:sldLayoutChg>
        <pc:sldLayoutChg chg="del">
          <pc:chgData name="Bruno Guay" userId="59ad4ec1-1055-460b-8c20-26f0a7f504de" providerId="ADAL" clId="{C0E4D8C4-41C3-45F8-BF4D-CA51FF02BFC7}" dt="2024-09-06T05:08:26.018" v="678" actId="47"/>
          <pc:sldLayoutMkLst>
            <pc:docMk/>
            <pc:sldMasterMk cId="4227664807" sldId="2147483806"/>
            <pc:sldLayoutMk cId="2072875429" sldId="2147483814"/>
          </pc:sldLayoutMkLst>
        </pc:sldLayoutChg>
        <pc:sldLayoutChg chg="del">
          <pc:chgData name="Bruno Guay" userId="59ad4ec1-1055-460b-8c20-26f0a7f504de" providerId="ADAL" clId="{C0E4D8C4-41C3-45F8-BF4D-CA51FF02BFC7}" dt="2024-09-06T05:08:26.018" v="678" actId="47"/>
          <pc:sldLayoutMkLst>
            <pc:docMk/>
            <pc:sldMasterMk cId="4227664807" sldId="2147483806"/>
            <pc:sldLayoutMk cId="3963134540" sldId="2147483815"/>
          </pc:sldLayoutMkLst>
        </pc:sldLayoutChg>
        <pc:sldLayoutChg chg="del">
          <pc:chgData name="Bruno Guay" userId="59ad4ec1-1055-460b-8c20-26f0a7f504de" providerId="ADAL" clId="{C0E4D8C4-41C3-45F8-BF4D-CA51FF02BFC7}" dt="2024-09-06T05:08:26.018" v="678" actId="47"/>
          <pc:sldLayoutMkLst>
            <pc:docMk/>
            <pc:sldMasterMk cId="4227664807" sldId="2147483806"/>
            <pc:sldLayoutMk cId="1470901386" sldId="2147483816"/>
          </pc:sldLayoutMkLst>
        </pc:sldLayoutChg>
        <pc:sldLayoutChg chg="del">
          <pc:chgData name="Bruno Guay" userId="59ad4ec1-1055-460b-8c20-26f0a7f504de" providerId="ADAL" clId="{C0E4D8C4-41C3-45F8-BF4D-CA51FF02BFC7}" dt="2024-09-06T05:08:26.018" v="678" actId="47"/>
          <pc:sldLayoutMkLst>
            <pc:docMk/>
            <pc:sldMasterMk cId="4227664807" sldId="2147483806"/>
            <pc:sldLayoutMk cId="1872291836" sldId="2147483817"/>
          </pc:sldLayoutMkLst>
        </pc:sldLayoutChg>
      </pc:sldMasterChg>
      <pc:sldMasterChg chg="del delSldLayout">
        <pc:chgData name="Bruno Guay" userId="59ad4ec1-1055-460b-8c20-26f0a7f504de" providerId="ADAL" clId="{C0E4D8C4-41C3-45F8-BF4D-CA51FF02BFC7}" dt="2024-09-06T05:12:00.303" v="720" actId="47"/>
        <pc:sldMasterMkLst>
          <pc:docMk/>
          <pc:sldMasterMk cId="2168616119" sldId="2147483854"/>
        </pc:sldMasterMkLst>
        <pc:sldLayoutChg chg="del">
          <pc:chgData name="Bruno Guay" userId="59ad4ec1-1055-460b-8c20-26f0a7f504de" providerId="ADAL" clId="{C0E4D8C4-41C3-45F8-BF4D-CA51FF02BFC7}" dt="2024-09-06T05:12:00.303" v="720" actId="47"/>
          <pc:sldLayoutMkLst>
            <pc:docMk/>
            <pc:sldMasterMk cId="2168616119" sldId="2147483854"/>
            <pc:sldLayoutMk cId="2608800536" sldId="2147483855"/>
          </pc:sldLayoutMkLst>
        </pc:sldLayoutChg>
        <pc:sldLayoutChg chg="del">
          <pc:chgData name="Bruno Guay" userId="59ad4ec1-1055-460b-8c20-26f0a7f504de" providerId="ADAL" clId="{C0E4D8C4-41C3-45F8-BF4D-CA51FF02BFC7}" dt="2024-09-06T05:12:00.303" v="720" actId="47"/>
          <pc:sldLayoutMkLst>
            <pc:docMk/>
            <pc:sldMasterMk cId="2168616119" sldId="2147483854"/>
            <pc:sldLayoutMk cId="443049108" sldId="2147483856"/>
          </pc:sldLayoutMkLst>
        </pc:sldLayoutChg>
        <pc:sldLayoutChg chg="del">
          <pc:chgData name="Bruno Guay" userId="59ad4ec1-1055-460b-8c20-26f0a7f504de" providerId="ADAL" clId="{C0E4D8C4-41C3-45F8-BF4D-CA51FF02BFC7}" dt="2024-09-06T05:12:00.303" v="720" actId="47"/>
          <pc:sldLayoutMkLst>
            <pc:docMk/>
            <pc:sldMasterMk cId="2168616119" sldId="2147483854"/>
            <pc:sldLayoutMk cId="2453809578" sldId="2147483857"/>
          </pc:sldLayoutMkLst>
        </pc:sldLayoutChg>
        <pc:sldLayoutChg chg="del">
          <pc:chgData name="Bruno Guay" userId="59ad4ec1-1055-460b-8c20-26f0a7f504de" providerId="ADAL" clId="{C0E4D8C4-41C3-45F8-BF4D-CA51FF02BFC7}" dt="2024-09-06T05:12:00.303" v="720" actId="47"/>
          <pc:sldLayoutMkLst>
            <pc:docMk/>
            <pc:sldMasterMk cId="2168616119" sldId="2147483854"/>
            <pc:sldLayoutMk cId="1000452723" sldId="2147483858"/>
          </pc:sldLayoutMkLst>
        </pc:sldLayoutChg>
        <pc:sldLayoutChg chg="del">
          <pc:chgData name="Bruno Guay" userId="59ad4ec1-1055-460b-8c20-26f0a7f504de" providerId="ADAL" clId="{C0E4D8C4-41C3-45F8-BF4D-CA51FF02BFC7}" dt="2024-09-06T05:12:00.303" v="720" actId="47"/>
          <pc:sldLayoutMkLst>
            <pc:docMk/>
            <pc:sldMasterMk cId="2168616119" sldId="2147483854"/>
            <pc:sldLayoutMk cId="1554324432" sldId="2147483859"/>
          </pc:sldLayoutMkLst>
        </pc:sldLayoutChg>
        <pc:sldLayoutChg chg="del">
          <pc:chgData name="Bruno Guay" userId="59ad4ec1-1055-460b-8c20-26f0a7f504de" providerId="ADAL" clId="{C0E4D8C4-41C3-45F8-BF4D-CA51FF02BFC7}" dt="2024-09-06T05:12:00.303" v="720" actId="47"/>
          <pc:sldLayoutMkLst>
            <pc:docMk/>
            <pc:sldMasterMk cId="2168616119" sldId="2147483854"/>
            <pc:sldLayoutMk cId="1464662491" sldId="2147483860"/>
          </pc:sldLayoutMkLst>
        </pc:sldLayoutChg>
        <pc:sldLayoutChg chg="del">
          <pc:chgData name="Bruno Guay" userId="59ad4ec1-1055-460b-8c20-26f0a7f504de" providerId="ADAL" clId="{C0E4D8C4-41C3-45F8-BF4D-CA51FF02BFC7}" dt="2024-09-06T05:12:00.303" v="720" actId="47"/>
          <pc:sldLayoutMkLst>
            <pc:docMk/>
            <pc:sldMasterMk cId="2168616119" sldId="2147483854"/>
            <pc:sldLayoutMk cId="1488750582" sldId="2147483861"/>
          </pc:sldLayoutMkLst>
        </pc:sldLayoutChg>
        <pc:sldLayoutChg chg="del">
          <pc:chgData name="Bruno Guay" userId="59ad4ec1-1055-460b-8c20-26f0a7f504de" providerId="ADAL" clId="{C0E4D8C4-41C3-45F8-BF4D-CA51FF02BFC7}" dt="2024-09-06T05:12:00.303" v="720" actId="47"/>
          <pc:sldLayoutMkLst>
            <pc:docMk/>
            <pc:sldMasterMk cId="2168616119" sldId="2147483854"/>
            <pc:sldLayoutMk cId="2310533957" sldId="2147483862"/>
          </pc:sldLayoutMkLst>
        </pc:sldLayoutChg>
        <pc:sldLayoutChg chg="del">
          <pc:chgData name="Bruno Guay" userId="59ad4ec1-1055-460b-8c20-26f0a7f504de" providerId="ADAL" clId="{C0E4D8C4-41C3-45F8-BF4D-CA51FF02BFC7}" dt="2024-09-06T05:12:00.303" v="720" actId="47"/>
          <pc:sldLayoutMkLst>
            <pc:docMk/>
            <pc:sldMasterMk cId="2168616119" sldId="2147483854"/>
            <pc:sldLayoutMk cId="2433665360" sldId="2147483863"/>
          </pc:sldLayoutMkLst>
        </pc:sldLayoutChg>
        <pc:sldLayoutChg chg="del">
          <pc:chgData name="Bruno Guay" userId="59ad4ec1-1055-460b-8c20-26f0a7f504de" providerId="ADAL" clId="{C0E4D8C4-41C3-45F8-BF4D-CA51FF02BFC7}" dt="2024-09-06T05:12:00.303" v="720" actId="47"/>
          <pc:sldLayoutMkLst>
            <pc:docMk/>
            <pc:sldMasterMk cId="2168616119" sldId="2147483854"/>
            <pc:sldLayoutMk cId="3160795096" sldId="2147483864"/>
          </pc:sldLayoutMkLst>
        </pc:sldLayoutChg>
        <pc:sldLayoutChg chg="del">
          <pc:chgData name="Bruno Guay" userId="59ad4ec1-1055-460b-8c20-26f0a7f504de" providerId="ADAL" clId="{C0E4D8C4-41C3-45F8-BF4D-CA51FF02BFC7}" dt="2024-09-06T05:12:00.303" v="720" actId="47"/>
          <pc:sldLayoutMkLst>
            <pc:docMk/>
            <pc:sldMasterMk cId="2168616119" sldId="2147483854"/>
            <pc:sldLayoutMk cId="3694330458" sldId="2147483865"/>
          </pc:sldLayoutMkLst>
        </pc:sldLayoutChg>
        <pc:sldLayoutChg chg="del">
          <pc:chgData name="Bruno Guay" userId="59ad4ec1-1055-460b-8c20-26f0a7f504de" providerId="ADAL" clId="{C0E4D8C4-41C3-45F8-BF4D-CA51FF02BFC7}" dt="2024-09-06T05:12:00.303" v="720" actId="47"/>
          <pc:sldLayoutMkLst>
            <pc:docMk/>
            <pc:sldMasterMk cId="2168616119" sldId="2147483854"/>
            <pc:sldLayoutMk cId="278040796" sldId="2147483866"/>
          </pc:sldLayoutMkLst>
        </pc:sldLayoutChg>
        <pc:sldLayoutChg chg="del">
          <pc:chgData name="Bruno Guay" userId="59ad4ec1-1055-460b-8c20-26f0a7f504de" providerId="ADAL" clId="{C0E4D8C4-41C3-45F8-BF4D-CA51FF02BFC7}" dt="2024-09-06T05:12:00.303" v="720" actId="47"/>
          <pc:sldLayoutMkLst>
            <pc:docMk/>
            <pc:sldMasterMk cId="2168616119" sldId="2147483854"/>
            <pc:sldLayoutMk cId="3001907027" sldId="2147483867"/>
          </pc:sldLayoutMkLst>
        </pc:sldLayoutChg>
      </pc:sldMasterChg>
      <pc:sldMasterChg chg="del delSldLayout">
        <pc:chgData name="Bruno Guay" userId="59ad4ec1-1055-460b-8c20-26f0a7f504de" providerId="ADAL" clId="{C0E4D8C4-41C3-45F8-BF4D-CA51FF02BFC7}" dt="2024-09-06T05:28:08.224" v="1278" actId="2696"/>
        <pc:sldMasterMkLst>
          <pc:docMk/>
          <pc:sldMasterMk cId="3627744618" sldId="2147483854"/>
        </pc:sldMasterMkLst>
        <pc:sldLayoutChg chg="del">
          <pc:chgData name="Bruno Guay" userId="59ad4ec1-1055-460b-8c20-26f0a7f504de" providerId="ADAL" clId="{C0E4D8C4-41C3-45F8-BF4D-CA51FF02BFC7}" dt="2024-09-06T05:28:08.224" v="1278" actId="2696"/>
          <pc:sldLayoutMkLst>
            <pc:docMk/>
            <pc:sldMasterMk cId="3627744618" sldId="2147483854"/>
            <pc:sldLayoutMk cId="1971011035" sldId="2147483855"/>
          </pc:sldLayoutMkLst>
        </pc:sldLayoutChg>
        <pc:sldLayoutChg chg="del">
          <pc:chgData name="Bruno Guay" userId="59ad4ec1-1055-460b-8c20-26f0a7f504de" providerId="ADAL" clId="{C0E4D8C4-41C3-45F8-BF4D-CA51FF02BFC7}" dt="2024-09-06T05:28:08.224" v="1278" actId="2696"/>
          <pc:sldLayoutMkLst>
            <pc:docMk/>
            <pc:sldMasterMk cId="3627744618" sldId="2147483854"/>
            <pc:sldLayoutMk cId="3783421611" sldId="2147483856"/>
          </pc:sldLayoutMkLst>
        </pc:sldLayoutChg>
        <pc:sldLayoutChg chg="del">
          <pc:chgData name="Bruno Guay" userId="59ad4ec1-1055-460b-8c20-26f0a7f504de" providerId="ADAL" clId="{C0E4D8C4-41C3-45F8-BF4D-CA51FF02BFC7}" dt="2024-09-06T05:28:08.224" v="1278" actId="2696"/>
          <pc:sldLayoutMkLst>
            <pc:docMk/>
            <pc:sldMasterMk cId="3627744618" sldId="2147483854"/>
            <pc:sldLayoutMk cId="1498609817" sldId="2147483857"/>
          </pc:sldLayoutMkLst>
        </pc:sldLayoutChg>
        <pc:sldLayoutChg chg="del">
          <pc:chgData name="Bruno Guay" userId="59ad4ec1-1055-460b-8c20-26f0a7f504de" providerId="ADAL" clId="{C0E4D8C4-41C3-45F8-BF4D-CA51FF02BFC7}" dt="2024-09-06T05:28:08.224" v="1278" actId="2696"/>
          <pc:sldLayoutMkLst>
            <pc:docMk/>
            <pc:sldMasterMk cId="3627744618" sldId="2147483854"/>
            <pc:sldLayoutMk cId="192642046" sldId="2147483858"/>
          </pc:sldLayoutMkLst>
        </pc:sldLayoutChg>
        <pc:sldLayoutChg chg="del">
          <pc:chgData name="Bruno Guay" userId="59ad4ec1-1055-460b-8c20-26f0a7f504de" providerId="ADAL" clId="{C0E4D8C4-41C3-45F8-BF4D-CA51FF02BFC7}" dt="2024-09-06T05:28:08.224" v="1278" actId="2696"/>
          <pc:sldLayoutMkLst>
            <pc:docMk/>
            <pc:sldMasterMk cId="3627744618" sldId="2147483854"/>
            <pc:sldLayoutMk cId="2239039304" sldId="2147483859"/>
          </pc:sldLayoutMkLst>
        </pc:sldLayoutChg>
        <pc:sldLayoutChg chg="del">
          <pc:chgData name="Bruno Guay" userId="59ad4ec1-1055-460b-8c20-26f0a7f504de" providerId="ADAL" clId="{C0E4D8C4-41C3-45F8-BF4D-CA51FF02BFC7}" dt="2024-09-06T05:28:08.224" v="1278" actId="2696"/>
          <pc:sldLayoutMkLst>
            <pc:docMk/>
            <pc:sldMasterMk cId="3627744618" sldId="2147483854"/>
            <pc:sldLayoutMk cId="4037800496" sldId="2147483860"/>
          </pc:sldLayoutMkLst>
        </pc:sldLayoutChg>
        <pc:sldLayoutChg chg="del">
          <pc:chgData name="Bruno Guay" userId="59ad4ec1-1055-460b-8c20-26f0a7f504de" providerId="ADAL" clId="{C0E4D8C4-41C3-45F8-BF4D-CA51FF02BFC7}" dt="2024-09-06T05:28:08.224" v="1278" actId="2696"/>
          <pc:sldLayoutMkLst>
            <pc:docMk/>
            <pc:sldMasterMk cId="3627744618" sldId="2147483854"/>
            <pc:sldLayoutMk cId="2123553967" sldId="2147483861"/>
          </pc:sldLayoutMkLst>
        </pc:sldLayoutChg>
        <pc:sldLayoutChg chg="del">
          <pc:chgData name="Bruno Guay" userId="59ad4ec1-1055-460b-8c20-26f0a7f504de" providerId="ADAL" clId="{C0E4D8C4-41C3-45F8-BF4D-CA51FF02BFC7}" dt="2024-09-06T05:28:08.224" v="1278" actId="2696"/>
          <pc:sldLayoutMkLst>
            <pc:docMk/>
            <pc:sldMasterMk cId="3627744618" sldId="2147483854"/>
            <pc:sldLayoutMk cId="2529991956" sldId="2147483862"/>
          </pc:sldLayoutMkLst>
        </pc:sldLayoutChg>
        <pc:sldLayoutChg chg="del">
          <pc:chgData name="Bruno Guay" userId="59ad4ec1-1055-460b-8c20-26f0a7f504de" providerId="ADAL" clId="{C0E4D8C4-41C3-45F8-BF4D-CA51FF02BFC7}" dt="2024-09-06T05:28:08.224" v="1278" actId="2696"/>
          <pc:sldLayoutMkLst>
            <pc:docMk/>
            <pc:sldMasterMk cId="3627744618" sldId="2147483854"/>
            <pc:sldLayoutMk cId="39843370" sldId="2147483863"/>
          </pc:sldLayoutMkLst>
        </pc:sldLayoutChg>
        <pc:sldLayoutChg chg="del">
          <pc:chgData name="Bruno Guay" userId="59ad4ec1-1055-460b-8c20-26f0a7f504de" providerId="ADAL" clId="{C0E4D8C4-41C3-45F8-BF4D-CA51FF02BFC7}" dt="2024-09-06T05:28:08.224" v="1278" actId="2696"/>
          <pc:sldLayoutMkLst>
            <pc:docMk/>
            <pc:sldMasterMk cId="3627744618" sldId="2147483854"/>
            <pc:sldLayoutMk cId="3842784488" sldId="2147483864"/>
          </pc:sldLayoutMkLst>
        </pc:sldLayoutChg>
        <pc:sldLayoutChg chg="del">
          <pc:chgData name="Bruno Guay" userId="59ad4ec1-1055-460b-8c20-26f0a7f504de" providerId="ADAL" clId="{C0E4D8C4-41C3-45F8-BF4D-CA51FF02BFC7}" dt="2024-09-06T05:28:08.224" v="1278" actId="2696"/>
          <pc:sldLayoutMkLst>
            <pc:docMk/>
            <pc:sldMasterMk cId="3627744618" sldId="2147483854"/>
            <pc:sldLayoutMk cId="4243774948" sldId="214748386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3AB0E9-8F14-104F-9BC0-94A19FF28C2F}" type="doc">
      <dgm:prSet loTypeId="urn:microsoft.com/office/officeart/2005/8/layout/hierarchy2" loCatId="" qsTypeId="urn:microsoft.com/office/officeart/2005/8/quickstyle/simple1" qsCatId="simple" csTypeId="urn:microsoft.com/office/officeart/2005/8/colors/accent3_1" csCatId="accent3" phldr="1"/>
      <dgm:spPr/>
      <dgm:t>
        <a:bodyPr/>
        <a:lstStyle/>
        <a:p>
          <a:endParaRPr lang="en-GB"/>
        </a:p>
      </dgm:t>
    </dgm:pt>
    <dgm:pt modelId="{CF4DB88B-9529-6446-871F-F11523AFB941}">
      <dgm:prSet phldrT="[Text]"/>
      <dgm:spPr/>
      <dgm:t>
        <a:bodyPr/>
        <a:lstStyle/>
        <a:p>
          <a:r>
            <a:rPr lang="en-GB" dirty="0"/>
            <a:t>Sustainable Management Certification</a:t>
          </a:r>
        </a:p>
        <a:p>
          <a:r>
            <a:rPr lang="en-GB" dirty="0"/>
            <a:t>(FSC or PAFC)</a:t>
          </a:r>
        </a:p>
        <a:p>
          <a:endParaRPr lang="en-GB" dirty="0"/>
        </a:p>
      </dgm:t>
    </dgm:pt>
    <dgm:pt modelId="{36A53805-E1FB-6248-8829-716EC39F7ED3}" type="parTrans" cxnId="{7382F5D9-9B95-9F49-BE0C-B6D31CE3D766}">
      <dgm:prSet/>
      <dgm:spPr/>
      <dgm:t>
        <a:bodyPr/>
        <a:lstStyle/>
        <a:p>
          <a:endParaRPr lang="en-GB"/>
        </a:p>
      </dgm:t>
    </dgm:pt>
    <dgm:pt modelId="{E02AE409-719F-1043-A962-895820FD61AF}" type="sibTrans" cxnId="{7382F5D9-9B95-9F49-BE0C-B6D31CE3D766}">
      <dgm:prSet/>
      <dgm:spPr/>
      <dgm:t>
        <a:bodyPr/>
        <a:lstStyle/>
        <a:p>
          <a:endParaRPr lang="en-GB"/>
        </a:p>
      </dgm:t>
    </dgm:pt>
    <dgm:pt modelId="{BA8CF056-63B9-3C4B-8B07-C33EE6DE3214}">
      <dgm:prSet phldrT="[Text]"/>
      <dgm:spPr/>
      <dgm:t>
        <a:bodyPr/>
        <a:lstStyle/>
        <a:p>
          <a:r>
            <a:rPr lang="en-US" dirty="0"/>
            <a:t>Environmental</a:t>
          </a:r>
          <a:r>
            <a:rPr lang="en-US" baseline="0" dirty="0"/>
            <a:t> Services Certification (e.g. FSC)</a:t>
          </a:r>
          <a:endParaRPr lang="en-GB" dirty="0"/>
        </a:p>
      </dgm:t>
    </dgm:pt>
    <dgm:pt modelId="{506D4982-FCCA-654D-96C3-1C14657A6978}" type="parTrans" cxnId="{1AF18D7D-1B6B-2F4E-9739-FDC2DA7BD521}">
      <dgm:prSet/>
      <dgm:spPr/>
      <dgm:t>
        <a:bodyPr/>
        <a:lstStyle/>
        <a:p>
          <a:endParaRPr lang="en-GB"/>
        </a:p>
      </dgm:t>
    </dgm:pt>
    <dgm:pt modelId="{21A83973-C74C-EF46-B92C-16CDA73A5C8C}" type="sibTrans" cxnId="{1AF18D7D-1B6B-2F4E-9739-FDC2DA7BD521}">
      <dgm:prSet/>
      <dgm:spPr/>
      <dgm:t>
        <a:bodyPr/>
        <a:lstStyle/>
        <a:p>
          <a:endParaRPr lang="en-GB"/>
        </a:p>
      </dgm:t>
    </dgm:pt>
    <dgm:pt modelId="{663A1938-6ACF-6E45-B5F9-54FEAE22AED3}">
      <dgm:prSet phldrT="[Text]"/>
      <dgm:spPr/>
      <dgm:t>
        <a:bodyPr/>
        <a:lstStyle/>
        <a:p>
          <a:r>
            <a:rPr lang="en-GB" dirty="0"/>
            <a:t>RIL-C (tCO2)</a:t>
          </a:r>
        </a:p>
      </dgm:t>
    </dgm:pt>
    <dgm:pt modelId="{A760D42E-8FB5-0142-B715-CA3DF74DE701}" type="parTrans" cxnId="{E6F17AC8-2836-8A42-AB1A-ADD22DF91A3F}">
      <dgm:prSet/>
      <dgm:spPr/>
      <dgm:t>
        <a:bodyPr/>
        <a:lstStyle/>
        <a:p>
          <a:endParaRPr lang="en-GB"/>
        </a:p>
      </dgm:t>
    </dgm:pt>
    <dgm:pt modelId="{31552CB8-5683-004B-AAC9-91BD930E0624}" type="sibTrans" cxnId="{E6F17AC8-2836-8A42-AB1A-ADD22DF91A3F}">
      <dgm:prSet/>
      <dgm:spPr/>
      <dgm:t>
        <a:bodyPr/>
        <a:lstStyle/>
        <a:p>
          <a:endParaRPr lang="en-GB"/>
        </a:p>
      </dgm:t>
    </dgm:pt>
    <dgm:pt modelId="{1AA3DF33-ABE7-4543-8079-B18046521F15}">
      <dgm:prSet phldrT="[Text]"/>
      <dgm:spPr/>
      <dgm:t>
        <a:bodyPr/>
        <a:lstStyle/>
        <a:p>
          <a:r>
            <a:rPr lang="en-GB" dirty="0"/>
            <a:t>Legality Certification</a:t>
          </a:r>
        </a:p>
      </dgm:t>
    </dgm:pt>
    <dgm:pt modelId="{F8F1CE6C-ED42-8649-9D9B-514FD17DE7D8}" type="sibTrans" cxnId="{B19911A3-99BC-2346-83EC-08942FF9E429}">
      <dgm:prSet/>
      <dgm:spPr/>
      <dgm:t>
        <a:bodyPr/>
        <a:lstStyle/>
        <a:p>
          <a:endParaRPr lang="en-GB"/>
        </a:p>
      </dgm:t>
    </dgm:pt>
    <dgm:pt modelId="{796F4EB4-3341-0946-B1CB-8EA03FF0C5EC}" type="parTrans" cxnId="{B19911A3-99BC-2346-83EC-08942FF9E429}">
      <dgm:prSet/>
      <dgm:spPr/>
      <dgm:t>
        <a:bodyPr/>
        <a:lstStyle/>
        <a:p>
          <a:endParaRPr lang="en-GB"/>
        </a:p>
      </dgm:t>
    </dgm:pt>
    <dgm:pt modelId="{CA85B5EE-3766-B244-9FD9-88B070929FBD}" type="pres">
      <dgm:prSet presAssocID="{3C3AB0E9-8F14-104F-9BC0-94A19FF28C2F}" presName="diagram" presStyleCnt="0">
        <dgm:presLayoutVars>
          <dgm:chPref val="1"/>
          <dgm:dir/>
          <dgm:animOne val="branch"/>
          <dgm:animLvl val="lvl"/>
          <dgm:resizeHandles val="exact"/>
        </dgm:presLayoutVars>
      </dgm:prSet>
      <dgm:spPr/>
    </dgm:pt>
    <dgm:pt modelId="{89CFC394-A3B0-2A43-BA81-44A374C1E266}" type="pres">
      <dgm:prSet presAssocID="{1AA3DF33-ABE7-4543-8079-B18046521F15}" presName="root1" presStyleCnt="0"/>
      <dgm:spPr/>
    </dgm:pt>
    <dgm:pt modelId="{C035496A-6F3B-C04E-AE54-B151AA936F8F}" type="pres">
      <dgm:prSet presAssocID="{1AA3DF33-ABE7-4543-8079-B18046521F15}" presName="LevelOneTextNode" presStyleLbl="node0" presStyleIdx="0" presStyleCnt="1">
        <dgm:presLayoutVars>
          <dgm:chPref val="3"/>
        </dgm:presLayoutVars>
      </dgm:prSet>
      <dgm:spPr/>
    </dgm:pt>
    <dgm:pt modelId="{4B868C30-55BB-5B43-9F49-B5190846C729}" type="pres">
      <dgm:prSet presAssocID="{1AA3DF33-ABE7-4543-8079-B18046521F15}" presName="level2hierChild" presStyleCnt="0"/>
      <dgm:spPr/>
    </dgm:pt>
    <dgm:pt modelId="{96232FA8-F4DA-7642-92BE-AAFEF59F90AA}" type="pres">
      <dgm:prSet presAssocID="{36A53805-E1FB-6248-8829-716EC39F7ED3}" presName="conn2-1" presStyleLbl="parChTrans1D2" presStyleIdx="0" presStyleCnt="1"/>
      <dgm:spPr/>
    </dgm:pt>
    <dgm:pt modelId="{2532B85C-82AB-0C44-A9FB-345C8A527CDA}" type="pres">
      <dgm:prSet presAssocID="{36A53805-E1FB-6248-8829-716EC39F7ED3}" presName="connTx" presStyleLbl="parChTrans1D2" presStyleIdx="0" presStyleCnt="1"/>
      <dgm:spPr/>
    </dgm:pt>
    <dgm:pt modelId="{463D3FB3-A7C7-7F46-B55A-67BB7521F9F9}" type="pres">
      <dgm:prSet presAssocID="{CF4DB88B-9529-6446-871F-F11523AFB941}" presName="root2" presStyleCnt="0"/>
      <dgm:spPr/>
    </dgm:pt>
    <dgm:pt modelId="{82C07AD6-23A2-E94D-86CF-B01F65F17A96}" type="pres">
      <dgm:prSet presAssocID="{CF4DB88B-9529-6446-871F-F11523AFB941}" presName="LevelTwoTextNode" presStyleLbl="node2" presStyleIdx="0" presStyleCnt="1">
        <dgm:presLayoutVars>
          <dgm:chPref val="3"/>
        </dgm:presLayoutVars>
      </dgm:prSet>
      <dgm:spPr/>
    </dgm:pt>
    <dgm:pt modelId="{76119467-57F4-E641-87D4-2D7ED1DBEABB}" type="pres">
      <dgm:prSet presAssocID="{CF4DB88B-9529-6446-871F-F11523AFB941}" presName="level3hierChild" presStyleCnt="0"/>
      <dgm:spPr/>
    </dgm:pt>
    <dgm:pt modelId="{04AF7EBE-F0E5-124C-B82E-7E1F1A9B01DA}" type="pres">
      <dgm:prSet presAssocID="{506D4982-FCCA-654D-96C3-1C14657A6978}" presName="conn2-1" presStyleLbl="parChTrans1D3" presStyleIdx="0" presStyleCnt="1"/>
      <dgm:spPr/>
    </dgm:pt>
    <dgm:pt modelId="{CD7FC074-EA54-0D49-88A1-DF47C57C3A39}" type="pres">
      <dgm:prSet presAssocID="{506D4982-FCCA-654D-96C3-1C14657A6978}" presName="connTx" presStyleLbl="parChTrans1D3" presStyleIdx="0" presStyleCnt="1"/>
      <dgm:spPr/>
    </dgm:pt>
    <dgm:pt modelId="{B2344F6E-504F-6246-A931-139CAB1149C9}" type="pres">
      <dgm:prSet presAssocID="{BA8CF056-63B9-3C4B-8B07-C33EE6DE3214}" presName="root2" presStyleCnt="0"/>
      <dgm:spPr/>
    </dgm:pt>
    <dgm:pt modelId="{27A47034-B104-8048-9AF5-11E2206EE8A8}" type="pres">
      <dgm:prSet presAssocID="{BA8CF056-63B9-3C4B-8B07-C33EE6DE3214}" presName="LevelTwoTextNode" presStyleLbl="node3" presStyleIdx="0" presStyleCnt="1">
        <dgm:presLayoutVars>
          <dgm:chPref val="3"/>
        </dgm:presLayoutVars>
      </dgm:prSet>
      <dgm:spPr/>
    </dgm:pt>
    <dgm:pt modelId="{F659E859-53F5-D541-B959-2B0203708933}" type="pres">
      <dgm:prSet presAssocID="{BA8CF056-63B9-3C4B-8B07-C33EE6DE3214}" presName="level3hierChild" presStyleCnt="0"/>
      <dgm:spPr/>
    </dgm:pt>
    <dgm:pt modelId="{2189EEA0-73D9-9A4A-AEFD-B4C0B1EC0BD0}" type="pres">
      <dgm:prSet presAssocID="{A760D42E-8FB5-0142-B715-CA3DF74DE701}" presName="conn2-1" presStyleLbl="parChTrans1D4" presStyleIdx="0" presStyleCnt="1"/>
      <dgm:spPr/>
    </dgm:pt>
    <dgm:pt modelId="{BB4C8567-05CC-A545-8A92-BA22AB34D21C}" type="pres">
      <dgm:prSet presAssocID="{A760D42E-8FB5-0142-B715-CA3DF74DE701}" presName="connTx" presStyleLbl="parChTrans1D4" presStyleIdx="0" presStyleCnt="1"/>
      <dgm:spPr/>
    </dgm:pt>
    <dgm:pt modelId="{1EADDBC1-2B8E-5A4A-BDF1-B96A14EE8B40}" type="pres">
      <dgm:prSet presAssocID="{663A1938-6ACF-6E45-B5F9-54FEAE22AED3}" presName="root2" presStyleCnt="0"/>
      <dgm:spPr/>
    </dgm:pt>
    <dgm:pt modelId="{3E93178E-2D4F-1244-AE6A-77A2B1681EDB}" type="pres">
      <dgm:prSet presAssocID="{663A1938-6ACF-6E45-B5F9-54FEAE22AED3}" presName="LevelTwoTextNode" presStyleLbl="node4" presStyleIdx="0" presStyleCnt="1">
        <dgm:presLayoutVars>
          <dgm:chPref val="3"/>
        </dgm:presLayoutVars>
      </dgm:prSet>
      <dgm:spPr/>
    </dgm:pt>
    <dgm:pt modelId="{F74D9414-BA81-D64C-9550-C57893920F7A}" type="pres">
      <dgm:prSet presAssocID="{663A1938-6ACF-6E45-B5F9-54FEAE22AED3}" presName="level3hierChild" presStyleCnt="0"/>
      <dgm:spPr/>
    </dgm:pt>
  </dgm:ptLst>
  <dgm:cxnLst>
    <dgm:cxn modelId="{8AEC020D-1A6E-EB4A-914B-25BF42681F74}" type="presOf" srcId="{3C3AB0E9-8F14-104F-9BC0-94A19FF28C2F}" destId="{CA85B5EE-3766-B244-9FD9-88B070929FBD}" srcOrd="0" destOrd="0" presId="urn:microsoft.com/office/officeart/2005/8/layout/hierarchy2"/>
    <dgm:cxn modelId="{2F5ABD19-E06E-394D-9458-D6A6B3E072C5}" type="presOf" srcId="{506D4982-FCCA-654D-96C3-1C14657A6978}" destId="{CD7FC074-EA54-0D49-88A1-DF47C57C3A39}" srcOrd="1" destOrd="0" presId="urn:microsoft.com/office/officeart/2005/8/layout/hierarchy2"/>
    <dgm:cxn modelId="{BB008F66-3613-5542-8774-043445528641}" type="presOf" srcId="{36A53805-E1FB-6248-8829-716EC39F7ED3}" destId="{96232FA8-F4DA-7642-92BE-AAFEF59F90AA}" srcOrd="0" destOrd="0" presId="urn:microsoft.com/office/officeart/2005/8/layout/hierarchy2"/>
    <dgm:cxn modelId="{73B2D54C-1562-FF49-AD9F-F47491EA8662}" type="presOf" srcId="{1AA3DF33-ABE7-4543-8079-B18046521F15}" destId="{C035496A-6F3B-C04E-AE54-B151AA936F8F}" srcOrd="0" destOrd="0" presId="urn:microsoft.com/office/officeart/2005/8/layout/hierarchy2"/>
    <dgm:cxn modelId="{D0CA2F51-CF25-8244-B4F6-B5BA9A5C9FCD}" type="presOf" srcId="{CF4DB88B-9529-6446-871F-F11523AFB941}" destId="{82C07AD6-23A2-E94D-86CF-B01F65F17A96}" srcOrd="0" destOrd="0" presId="urn:microsoft.com/office/officeart/2005/8/layout/hierarchy2"/>
    <dgm:cxn modelId="{1AF18D7D-1B6B-2F4E-9739-FDC2DA7BD521}" srcId="{CF4DB88B-9529-6446-871F-F11523AFB941}" destId="{BA8CF056-63B9-3C4B-8B07-C33EE6DE3214}" srcOrd="0" destOrd="0" parTransId="{506D4982-FCCA-654D-96C3-1C14657A6978}" sibTransId="{21A83973-C74C-EF46-B92C-16CDA73A5C8C}"/>
    <dgm:cxn modelId="{42F2237E-8259-7646-90D9-063A0C7BA195}" type="presOf" srcId="{A760D42E-8FB5-0142-B715-CA3DF74DE701}" destId="{2189EEA0-73D9-9A4A-AEFD-B4C0B1EC0BD0}" srcOrd="0" destOrd="0" presId="urn:microsoft.com/office/officeart/2005/8/layout/hierarchy2"/>
    <dgm:cxn modelId="{DE2AEA85-A582-A549-AB8C-2D846AB6DE7C}" type="presOf" srcId="{506D4982-FCCA-654D-96C3-1C14657A6978}" destId="{04AF7EBE-F0E5-124C-B82E-7E1F1A9B01DA}" srcOrd="0" destOrd="0" presId="urn:microsoft.com/office/officeart/2005/8/layout/hierarchy2"/>
    <dgm:cxn modelId="{B19911A3-99BC-2346-83EC-08942FF9E429}" srcId="{3C3AB0E9-8F14-104F-9BC0-94A19FF28C2F}" destId="{1AA3DF33-ABE7-4543-8079-B18046521F15}" srcOrd="0" destOrd="0" parTransId="{796F4EB4-3341-0946-B1CB-8EA03FF0C5EC}" sibTransId="{F8F1CE6C-ED42-8649-9D9B-514FD17DE7D8}"/>
    <dgm:cxn modelId="{1BEAA5C3-2342-6544-A514-32E50375A52D}" type="presOf" srcId="{663A1938-6ACF-6E45-B5F9-54FEAE22AED3}" destId="{3E93178E-2D4F-1244-AE6A-77A2B1681EDB}" srcOrd="0" destOrd="0" presId="urn:microsoft.com/office/officeart/2005/8/layout/hierarchy2"/>
    <dgm:cxn modelId="{E6F17AC8-2836-8A42-AB1A-ADD22DF91A3F}" srcId="{BA8CF056-63B9-3C4B-8B07-C33EE6DE3214}" destId="{663A1938-6ACF-6E45-B5F9-54FEAE22AED3}" srcOrd="0" destOrd="0" parTransId="{A760D42E-8FB5-0142-B715-CA3DF74DE701}" sibTransId="{31552CB8-5683-004B-AAC9-91BD930E0624}"/>
    <dgm:cxn modelId="{7382F5D9-9B95-9F49-BE0C-B6D31CE3D766}" srcId="{1AA3DF33-ABE7-4543-8079-B18046521F15}" destId="{CF4DB88B-9529-6446-871F-F11523AFB941}" srcOrd="0" destOrd="0" parTransId="{36A53805-E1FB-6248-8829-716EC39F7ED3}" sibTransId="{E02AE409-719F-1043-A962-895820FD61AF}"/>
    <dgm:cxn modelId="{C45D5CE1-AC8F-924C-8CF7-DA4D6DCCBBAE}" type="presOf" srcId="{BA8CF056-63B9-3C4B-8B07-C33EE6DE3214}" destId="{27A47034-B104-8048-9AF5-11E2206EE8A8}" srcOrd="0" destOrd="0" presId="urn:microsoft.com/office/officeart/2005/8/layout/hierarchy2"/>
    <dgm:cxn modelId="{DD18C6E4-865B-B54A-A852-0CB790DA5CF5}" type="presOf" srcId="{36A53805-E1FB-6248-8829-716EC39F7ED3}" destId="{2532B85C-82AB-0C44-A9FB-345C8A527CDA}" srcOrd="1" destOrd="0" presId="urn:microsoft.com/office/officeart/2005/8/layout/hierarchy2"/>
    <dgm:cxn modelId="{29D44BE9-0D0F-B549-A1FF-222A76D14142}" type="presOf" srcId="{A760D42E-8FB5-0142-B715-CA3DF74DE701}" destId="{BB4C8567-05CC-A545-8A92-BA22AB34D21C}" srcOrd="1" destOrd="0" presId="urn:microsoft.com/office/officeart/2005/8/layout/hierarchy2"/>
    <dgm:cxn modelId="{02B2D942-5E2A-154F-8C79-32E2A51E7C04}" type="presParOf" srcId="{CA85B5EE-3766-B244-9FD9-88B070929FBD}" destId="{89CFC394-A3B0-2A43-BA81-44A374C1E266}" srcOrd="0" destOrd="0" presId="urn:microsoft.com/office/officeart/2005/8/layout/hierarchy2"/>
    <dgm:cxn modelId="{BACD6326-0D12-EA43-BAEC-EA64BF0B8FF5}" type="presParOf" srcId="{89CFC394-A3B0-2A43-BA81-44A374C1E266}" destId="{C035496A-6F3B-C04E-AE54-B151AA936F8F}" srcOrd="0" destOrd="0" presId="urn:microsoft.com/office/officeart/2005/8/layout/hierarchy2"/>
    <dgm:cxn modelId="{4420C354-8AF2-F246-AB35-B68B23ED316A}" type="presParOf" srcId="{89CFC394-A3B0-2A43-BA81-44A374C1E266}" destId="{4B868C30-55BB-5B43-9F49-B5190846C729}" srcOrd="1" destOrd="0" presId="urn:microsoft.com/office/officeart/2005/8/layout/hierarchy2"/>
    <dgm:cxn modelId="{BE183338-460A-7543-B2C4-835E2F13FC00}" type="presParOf" srcId="{4B868C30-55BB-5B43-9F49-B5190846C729}" destId="{96232FA8-F4DA-7642-92BE-AAFEF59F90AA}" srcOrd="0" destOrd="0" presId="urn:microsoft.com/office/officeart/2005/8/layout/hierarchy2"/>
    <dgm:cxn modelId="{8E7D505B-BE9F-2B4A-9E47-DB923D67F65E}" type="presParOf" srcId="{96232FA8-F4DA-7642-92BE-AAFEF59F90AA}" destId="{2532B85C-82AB-0C44-A9FB-345C8A527CDA}" srcOrd="0" destOrd="0" presId="urn:microsoft.com/office/officeart/2005/8/layout/hierarchy2"/>
    <dgm:cxn modelId="{0A4D6643-48DB-034A-8B6D-DD528818AF1A}" type="presParOf" srcId="{4B868C30-55BB-5B43-9F49-B5190846C729}" destId="{463D3FB3-A7C7-7F46-B55A-67BB7521F9F9}" srcOrd="1" destOrd="0" presId="urn:microsoft.com/office/officeart/2005/8/layout/hierarchy2"/>
    <dgm:cxn modelId="{B4687ABB-851F-494D-BD25-A9714C0124E7}" type="presParOf" srcId="{463D3FB3-A7C7-7F46-B55A-67BB7521F9F9}" destId="{82C07AD6-23A2-E94D-86CF-B01F65F17A96}" srcOrd="0" destOrd="0" presId="urn:microsoft.com/office/officeart/2005/8/layout/hierarchy2"/>
    <dgm:cxn modelId="{2A912003-518B-6748-8D37-B4E3BD48401E}" type="presParOf" srcId="{463D3FB3-A7C7-7F46-B55A-67BB7521F9F9}" destId="{76119467-57F4-E641-87D4-2D7ED1DBEABB}" srcOrd="1" destOrd="0" presId="urn:microsoft.com/office/officeart/2005/8/layout/hierarchy2"/>
    <dgm:cxn modelId="{5CE916B4-9FEF-734E-BE46-8A984041AD8B}" type="presParOf" srcId="{76119467-57F4-E641-87D4-2D7ED1DBEABB}" destId="{04AF7EBE-F0E5-124C-B82E-7E1F1A9B01DA}" srcOrd="0" destOrd="0" presId="urn:microsoft.com/office/officeart/2005/8/layout/hierarchy2"/>
    <dgm:cxn modelId="{6DB60F94-2285-9443-A3C6-8146F9E16C3D}" type="presParOf" srcId="{04AF7EBE-F0E5-124C-B82E-7E1F1A9B01DA}" destId="{CD7FC074-EA54-0D49-88A1-DF47C57C3A39}" srcOrd="0" destOrd="0" presId="urn:microsoft.com/office/officeart/2005/8/layout/hierarchy2"/>
    <dgm:cxn modelId="{8E3E96A0-B4C9-9440-880F-AF3312725436}" type="presParOf" srcId="{76119467-57F4-E641-87D4-2D7ED1DBEABB}" destId="{B2344F6E-504F-6246-A931-139CAB1149C9}" srcOrd="1" destOrd="0" presId="urn:microsoft.com/office/officeart/2005/8/layout/hierarchy2"/>
    <dgm:cxn modelId="{4E3B4ED4-4A11-5B4B-8041-E473081D7819}" type="presParOf" srcId="{B2344F6E-504F-6246-A931-139CAB1149C9}" destId="{27A47034-B104-8048-9AF5-11E2206EE8A8}" srcOrd="0" destOrd="0" presId="urn:microsoft.com/office/officeart/2005/8/layout/hierarchy2"/>
    <dgm:cxn modelId="{65EED8A7-5160-5D45-83B1-FD83539B7D28}" type="presParOf" srcId="{B2344F6E-504F-6246-A931-139CAB1149C9}" destId="{F659E859-53F5-D541-B959-2B0203708933}" srcOrd="1" destOrd="0" presId="urn:microsoft.com/office/officeart/2005/8/layout/hierarchy2"/>
    <dgm:cxn modelId="{7CFBE4C0-9EFC-F24A-8EAC-A0D9FF4C0A1A}" type="presParOf" srcId="{F659E859-53F5-D541-B959-2B0203708933}" destId="{2189EEA0-73D9-9A4A-AEFD-B4C0B1EC0BD0}" srcOrd="0" destOrd="0" presId="urn:microsoft.com/office/officeart/2005/8/layout/hierarchy2"/>
    <dgm:cxn modelId="{7A70526B-7AF8-CB4C-926A-1232303265F6}" type="presParOf" srcId="{2189EEA0-73D9-9A4A-AEFD-B4C0B1EC0BD0}" destId="{BB4C8567-05CC-A545-8A92-BA22AB34D21C}" srcOrd="0" destOrd="0" presId="urn:microsoft.com/office/officeart/2005/8/layout/hierarchy2"/>
    <dgm:cxn modelId="{9D3A5CA6-69E6-4943-AB63-CEC04164072A}" type="presParOf" srcId="{F659E859-53F5-D541-B959-2B0203708933}" destId="{1EADDBC1-2B8E-5A4A-BDF1-B96A14EE8B40}" srcOrd="1" destOrd="0" presId="urn:microsoft.com/office/officeart/2005/8/layout/hierarchy2"/>
    <dgm:cxn modelId="{BB81987C-EF83-5A47-AE3E-E6DFFBF440EC}" type="presParOf" srcId="{1EADDBC1-2B8E-5A4A-BDF1-B96A14EE8B40}" destId="{3E93178E-2D4F-1244-AE6A-77A2B1681EDB}" srcOrd="0" destOrd="0" presId="urn:microsoft.com/office/officeart/2005/8/layout/hierarchy2"/>
    <dgm:cxn modelId="{BD5D0280-5AD7-2C4C-8E03-A26D14BDF2A3}" type="presParOf" srcId="{1EADDBC1-2B8E-5A4A-BDF1-B96A14EE8B40}" destId="{F74D9414-BA81-D64C-9550-C57893920F7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5496A-6F3B-C04E-AE54-B151AA936F8F}">
      <dsp:nvSpPr>
        <dsp:cNvPr id="0" name=""/>
        <dsp:cNvSpPr/>
      </dsp:nvSpPr>
      <dsp:spPr>
        <a:xfrm>
          <a:off x="4244" y="1002509"/>
          <a:ext cx="1860267" cy="930133"/>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Legality Certification</a:t>
          </a:r>
        </a:p>
      </dsp:txBody>
      <dsp:txXfrm>
        <a:off x="31487" y="1029752"/>
        <a:ext cx="1805781" cy="875647"/>
      </dsp:txXfrm>
    </dsp:sp>
    <dsp:sp modelId="{96232FA8-F4DA-7642-92BE-AAFEF59F90AA}">
      <dsp:nvSpPr>
        <dsp:cNvPr id="0" name=""/>
        <dsp:cNvSpPr/>
      </dsp:nvSpPr>
      <dsp:spPr>
        <a:xfrm>
          <a:off x="1864512" y="1439055"/>
          <a:ext cx="744107" cy="57041"/>
        </a:xfrm>
        <a:custGeom>
          <a:avLst/>
          <a:gdLst/>
          <a:ahLst/>
          <a:cxnLst/>
          <a:rect l="0" t="0" r="0" b="0"/>
          <a:pathLst>
            <a:path>
              <a:moveTo>
                <a:pt x="0" y="28520"/>
              </a:moveTo>
              <a:lnTo>
                <a:pt x="744107" y="28520"/>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17963" y="1448973"/>
        <a:ext cx="37205" cy="37205"/>
      </dsp:txXfrm>
    </dsp:sp>
    <dsp:sp modelId="{82C07AD6-23A2-E94D-86CF-B01F65F17A96}">
      <dsp:nvSpPr>
        <dsp:cNvPr id="0" name=""/>
        <dsp:cNvSpPr/>
      </dsp:nvSpPr>
      <dsp:spPr>
        <a:xfrm>
          <a:off x="2608619" y="1002509"/>
          <a:ext cx="1860267" cy="930133"/>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Sustainable Management Certification</a:t>
          </a:r>
        </a:p>
        <a:p>
          <a:pPr marL="0" lvl="0" indent="0" algn="ctr" defTabSz="533400">
            <a:lnSpc>
              <a:spcPct val="90000"/>
            </a:lnSpc>
            <a:spcBef>
              <a:spcPct val="0"/>
            </a:spcBef>
            <a:spcAft>
              <a:spcPct val="35000"/>
            </a:spcAft>
            <a:buNone/>
          </a:pPr>
          <a:r>
            <a:rPr lang="en-GB" sz="1200" kern="1200" dirty="0"/>
            <a:t>(FSC or PAFC)</a:t>
          </a:r>
        </a:p>
        <a:p>
          <a:pPr marL="0" lvl="0" indent="0" algn="ctr" defTabSz="533400">
            <a:lnSpc>
              <a:spcPct val="90000"/>
            </a:lnSpc>
            <a:spcBef>
              <a:spcPct val="0"/>
            </a:spcBef>
            <a:spcAft>
              <a:spcPct val="35000"/>
            </a:spcAft>
            <a:buNone/>
          </a:pPr>
          <a:endParaRPr lang="en-GB" sz="1200" kern="1200" dirty="0"/>
        </a:p>
      </dsp:txBody>
      <dsp:txXfrm>
        <a:off x="2635862" y="1029752"/>
        <a:ext cx="1805781" cy="875647"/>
      </dsp:txXfrm>
    </dsp:sp>
    <dsp:sp modelId="{04AF7EBE-F0E5-124C-B82E-7E1F1A9B01DA}">
      <dsp:nvSpPr>
        <dsp:cNvPr id="0" name=""/>
        <dsp:cNvSpPr/>
      </dsp:nvSpPr>
      <dsp:spPr>
        <a:xfrm>
          <a:off x="4468887" y="1439055"/>
          <a:ext cx="744107" cy="57041"/>
        </a:xfrm>
        <a:custGeom>
          <a:avLst/>
          <a:gdLst/>
          <a:ahLst/>
          <a:cxnLst/>
          <a:rect l="0" t="0" r="0" b="0"/>
          <a:pathLst>
            <a:path>
              <a:moveTo>
                <a:pt x="0" y="28520"/>
              </a:moveTo>
              <a:lnTo>
                <a:pt x="744107" y="28520"/>
              </a:lnTo>
            </a:path>
          </a:pathLst>
        </a:custGeom>
        <a:no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822338" y="1448973"/>
        <a:ext cx="37205" cy="37205"/>
      </dsp:txXfrm>
    </dsp:sp>
    <dsp:sp modelId="{27A47034-B104-8048-9AF5-11E2206EE8A8}">
      <dsp:nvSpPr>
        <dsp:cNvPr id="0" name=""/>
        <dsp:cNvSpPr/>
      </dsp:nvSpPr>
      <dsp:spPr>
        <a:xfrm>
          <a:off x="5212994" y="1002509"/>
          <a:ext cx="1860267" cy="930133"/>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Environmental</a:t>
          </a:r>
          <a:r>
            <a:rPr lang="en-US" sz="1200" kern="1200" baseline="0" dirty="0"/>
            <a:t> Services Certification (e.g. FSC)</a:t>
          </a:r>
          <a:endParaRPr lang="en-GB" sz="1200" kern="1200" dirty="0"/>
        </a:p>
      </dsp:txBody>
      <dsp:txXfrm>
        <a:off x="5240237" y="1029752"/>
        <a:ext cx="1805781" cy="875647"/>
      </dsp:txXfrm>
    </dsp:sp>
    <dsp:sp modelId="{2189EEA0-73D9-9A4A-AEFD-B4C0B1EC0BD0}">
      <dsp:nvSpPr>
        <dsp:cNvPr id="0" name=""/>
        <dsp:cNvSpPr/>
      </dsp:nvSpPr>
      <dsp:spPr>
        <a:xfrm>
          <a:off x="7073262" y="1439055"/>
          <a:ext cx="744107" cy="57041"/>
        </a:xfrm>
        <a:custGeom>
          <a:avLst/>
          <a:gdLst/>
          <a:ahLst/>
          <a:cxnLst/>
          <a:rect l="0" t="0" r="0" b="0"/>
          <a:pathLst>
            <a:path>
              <a:moveTo>
                <a:pt x="0" y="28520"/>
              </a:moveTo>
              <a:lnTo>
                <a:pt x="744107" y="28520"/>
              </a:lnTo>
            </a:path>
          </a:pathLst>
        </a:custGeom>
        <a:no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426713" y="1448973"/>
        <a:ext cx="37205" cy="37205"/>
      </dsp:txXfrm>
    </dsp:sp>
    <dsp:sp modelId="{3E93178E-2D4F-1244-AE6A-77A2B1681EDB}">
      <dsp:nvSpPr>
        <dsp:cNvPr id="0" name=""/>
        <dsp:cNvSpPr/>
      </dsp:nvSpPr>
      <dsp:spPr>
        <a:xfrm>
          <a:off x="7817369" y="1002509"/>
          <a:ext cx="1860267" cy="930133"/>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RIL-C (tCO2)</a:t>
          </a:r>
        </a:p>
      </dsp:txBody>
      <dsp:txXfrm>
        <a:off x="7844612" y="1029752"/>
        <a:ext cx="1805781" cy="8756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BB34DEC-6F4D-41C2-BD81-86E96E63972D}" type="datetime1">
              <a:rPr lang="en-GB" smtClean="0"/>
              <a:t>06/09/2024</a:t>
            </a:fld>
            <a:endParaRPr lang="en-GB"/>
          </a:p>
        </p:txBody>
      </p:sp>
      <p:sp>
        <p:nvSpPr>
          <p:cNvPr id="4" name="Footer Placeholder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D56CFAD-C154-4C9C-AD01-665A5055065E}" type="slidenum">
              <a:rPr lang="en-GB" smtClean="0"/>
              <a:t>‹#›</a:t>
            </a:fld>
            <a:endParaRPr lang="en-GB"/>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A0476-9E82-496A-B942-42E99DB9000E}" type="datetime1">
              <a:rPr lang="en-GB" smtClean="0"/>
              <a:pPr/>
              <a:t>06/09/2024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5B62BC0-7DC4-4569-951D-2BB9475345C6}" type="slidenum">
              <a:rPr lang="en-GB" noProof="0" smtClean="0"/>
              <a:t>‹#›</a:t>
            </a:fld>
            <a:endParaRPr lang="en-GB" noProof="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62BC0-7DC4-4569-951D-2BB9475345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63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62BC0-7DC4-4569-951D-2BB9475345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860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62BC0-7DC4-4569-951D-2BB9475345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10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62BC0-7DC4-4569-951D-2BB9475345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03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62BC0-7DC4-4569-951D-2BB9475345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863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of important part of this is to comply with KPI</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63DFFB-0ABD-40A1-97D7-5009BD7E9B4A}" type="slidenum">
              <a:rPr kumimoji="0" lang="en-US" altLang="en-US" sz="1200" b="1" i="0" u="none" strike="noStrike" kern="1200" cap="none" spc="0" normalizeH="0" baseline="0" noProof="0" smtClean="0">
                <a:ln>
                  <a:noFill/>
                </a:ln>
                <a:solidFill>
                  <a:prstClr val="black"/>
                </a:solidFill>
                <a:effectLst/>
                <a:uLnTx/>
                <a:uFillTx/>
                <a:latin typeface="Trebuchet MS" panose="020B0603020202020204" pitchFamily="34" charset="0"/>
                <a:ea typeface="MS PGothic" panose="020B0600070205080204"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1" i="0" u="none" strike="noStrike" kern="1200" cap="none" spc="0" normalizeH="0" baseline="0" noProof="0">
              <a:ln>
                <a:noFill/>
              </a:ln>
              <a:solidFill>
                <a:prstClr val="black"/>
              </a:solidFill>
              <a:effectLst/>
              <a:uLnTx/>
              <a:uFillTx/>
              <a:latin typeface="Trebuchet MS" panose="020B0603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46305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F5B62BC0-7DC4-4569-951D-2BB9475345C6}" type="slidenum">
              <a:rPr lang="en-GB" smtClean="0"/>
              <a:t>10</a:t>
            </a:fld>
            <a:endParaRPr lang="en-GB"/>
          </a:p>
        </p:txBody>
      </p:sp>
    </p:spTree>
    <p:extLst>
      <p:ext uri="{BB962C8B-B14F-4D97-AF65-F5344CB8AC3E}">
        <p14:creationId xmlns:p14="http://schemas.microsoft.com/office/powerpoint/2010/main" val="3994405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vl1pPr>
          </a:lstStyle>
          <a:p>
            <a:pPr rtl="0"/>
            <a:r>
              <a:rPr lang="en-GB" noProof="0"/>
              <a:t>Click to add photo</a:t>
            </a:r>
          </a:p>
        </p:txBody>
      </p:sp>
      <p:sp>
        <p:nvSpPr>
          <p:cNvPr id="3" name="Title 2">
            <a:extLst>
              <a:ext uri="{FF2B5EF4-FFF2-40B4-BE49-F238E27FC236}">
                <a16:creationId xmlns:a16="http://schemas.microsoft.com/office/drawing/2014/main" id="{D1D87D16-A856-42F4-9D8C-A0C1D482E52D}"/>
              </a:ext>
            </a:extLst>
          </p:cNvPr>
          <p:cNvSpPr>
            <a:spLocks noGrp="1"/>
          </p:cNvSpPr>
          <p:nvPr>
            <p:ph type="title" hasCustomPrompt="1"/>
          </p:nvPr>
        </p:nvSpPr>
        <p:spPr>
          <a:xfrm>
            <a:off x="0" y="2442052"/>
            <a:ext cx="12192000" cy="1425257"/>
          </a:xfrm>
          <a:prstGeom prst="rect">
            <a:avLst/>
          </a:prstGeom>
          <a:solidFill>
            <a:schemeClr val="accent4">
              <a:lumMod val="50000"/>
              <a:alpha val="55000"/>
            </a:schemeClr>
          </a:solidFill>
        </p:spPr>
        <p:txBody>
          <a:bodyPr rtlCol="0" anchor="ctr"/>
          <a:lstStyle>
            <a:lvl1pPr algn="ctr">
              <a:defRPr sz="6000" cap="all" spc="100" baseline="0">
                <a:solidFill>
                  <a:schemeClr val="accent1"/>
                </a:solidFill>
              </a:defRPr>
            </a:lvl1pPr>
          </a:lstStyle>
          <a:p>
            <a:pPr rtl="0"/>
            <a:r>
              <a:rPr lang="en-GB" noProof="0"/>
              <a:t>Add title</a:t>
            </a:r>
          </a:p>
        </p:txBody>
      </p:sp>
      <p:sp>
        <p:nvSpPr>
          <p:cNvPr id="12" name="Text Placeholder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0" y="3867309"/>
            <a:ext cx="12192000" cy="1036320"/>
          </a:xfrm>
          <a:prstGeom prst="rect">
            <a:avLst/>
          </a:prstGeom>
          <a:solidFill>
            <a:schemeClr val="accent4">
              <a:lumMod val="50000"/>
              <a:alpha val="55000"/>
            </a:schemeClr>
          </a:solidFill>
        </p:spPr>
        <p:txBody>
          <a:bodyPr rtlCol="0" anchor="ctr"/>
          <a:lstStyle>
            <a:lvl1pPr marL="0" indent="0" algn="ctr">
              <a:buNone/>
              <a:defRPr sz="2400" cap="none" spc="100" baseline="0">
                <a:solidFill>
                  <a:schemeClr val="bg1"/>
                </a:solidFill>
                <a:latin typeface="+mn-lt"/>
              </a:defRPr>
            </a:lvl1pPr>
          </a:lstStyle>
          <a:p>
            <a:pPr lvl="0" rtl="0"/>
            <a:r>
              <a:rPr lang="en-GB" noProof="0"/>
              <a:t>Click to add subtitle</a:t>
            </a:r>
          </a:p>
        </p:txBody>
      </p:sp>
      <p:sp>
        <p:nvSpPr>
          <p:cNvPr id="2" name="Rectangle 1">
            <a:extLst>
              <a:ext uri="{FF2B5EF4-FFF2-40B4-BE49-F238E27FC236}">
                <a16:creationId xmlns:a16="http://schemas.microsoft.com/office/drawing/2014/main" id="{9F51AF15-A085-49C8-ABEC-EF90E7D7B280}"/>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49203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Opportunity 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198964-B829-4E4F-AAE7-4D7A404AB794}"/>
              </a:ext>
            </a:extLst>
          </p:cNvPr>
          <p:cNvSpPr>
            <a:spLocks noGrp="1"/>
          </p:cNvSpPr>
          <p:nvPr>
            <p:ph type="title" hasCustomPrompt="1"/>
          </p:nvPr>
        </p:nvSpPr>
        <p:spPr>
          <a:xfrm>
            <a:off x="3233057" y="698523"/>
            <a:ext cx="5715000" cy="469089"/>
          </a:xfrm>
          <a:prstGeom prst="rect">
            <a:avLst/>
          </a:prstGeom>
        </p:spPr>
        <p:txBody>
          <a:bodyPr rtlCol="0" anchor="ctr"/>
          <a:lstStyle>
            <a:lvl1pPr algn="ctr">
              <a:defRPr sz="2400" cap="all" spc="100" baseline="0">
                <a:solidFill>
                  <a:schemeClr val="accent2"/>
                </a:solidFill>
              </a:defRPr>
            </a:lvl1pPr>
          </a:lstStyle>
          <a:p>
            <a:pPr rtl="0"/>
            <a:r>
              <a:rPr lang="en-GB" noProof="0"/>
              <a:t>Click to add title</a:t>
            </a:r>
          </a:p>
        </p:txBody>
      </p:sp>
      <p:sp>
        <p:nvSpPr>
          <p:cNvPr id="21" name="Text Placeholder 10">
            <a:extLst>
              <a:ext uri="{FF2B5EF4-FFF2-40B4-BE49-F238E27FC236}">
                <a16:creationId xmlns:a16="http://schemas.microsoft.com/office/drawing/2014/main" id="{F7C80E83-E343-4BA5-ABB5-ACA84EEE6236}"/>
              </a:ext>
            </a:extLst>
          </p:cNvPr>
          <p:cNvSpPr>
            <a:spLocks noGrp="1"/>
          </p:cNvSpPr>
          <p:nvPr>
            <p:ph type="body" sz="quarter" idx="16" hasCustomPrompt="1"/>
          </p:nvPr>
        </p:nvSpPr>
        <p:spPr>
          <a:xfrm>
            <a:off x="1681078" y="1853427"/>
            <a:ext cx="1252367" cy="863490"/>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en-GB" noProof="0"/>
              <a:t>text</a:t>
            </a:r>
          </a:p>
        </p:txBody>
      </p:sp>
      <p:sp>
        <p:nvSpPr>
          <p:cNvPr id="20" name="Text Placeholder 10">
            <a:extLst>
              <a:ext uri="{FF2B5EF4-FFF2-40B4-BE49-F238E27FC236}">
                <a16:creationId xmlns:a16="http://schemas.microsoft.com/office/drawing/2014/main" id="{BA56986C-C9AC-44CD-9D32-24AA209F7648}"/>
              </a:ext>
            </a:extLst>
          </p:cNvPr>
          <p:cNvSpPr>
            <a:spLocks noGrp="1"/>
          </p:cNvSpPr>
          <p:nvPr>
            <p:ph type="body" sz="quarter" idx="12" hasCustomPrompt="1"/>
          </p:nvPr>
        </p:nvSpPr>
        <p:spPr>
          <a:xfrm>
            <a:off x="838200"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en-GB" noProof="0"/>
              <a:t>Click to add text</a:t>
            </a:r>
          </a:p>
        </p:txBody>
      </p:sp>
      <p:sp>
        <p:nvSpPr>
          <p:cNvPr id="27" name="Text Placeholder 10">
            <a:extLst>
              <a:ext uri="{FF2B5EF4-FFF2-40B4-BE49-F238E27FC236}">
                <a16:creationId xmlns:a16="http://schemas.microsoft.com/office/drawing/2014/main" id="{61B45AB9-9A5F-4872-A322-AD3890A5BE65}"/>
              </a:ext>
            </a:extLst>
          </p:cNvPr>
          <p:cNvSpPr>
            <a:spLocks noGrp="1"/>
          </p:cNvSpPr>
          <p:nvPr>
            <p:ph type="body" sz="quarter" idx="17" hasCustomPrompt="1"/>
          </p:nvPr>
        </p:nvSpPr>
        <p:spPr>
          <a:xfrm>
            <a:off x="838200"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29" name="Text Placeholder 10">
            <a:extLst>
              <a:ext uri="{FF2B5EF4-FFF2-40B4-BE49-F238E27FC236}">
                <a16:creationId xmlns:a16="http://schemas.microsoft.com/office/drawing/2014/main" id="{E5E3032E-6B86-4F42-95E1-7C7B13087199}"/>
              </a:ext>
            </a:extLst>
          </p:cNvPr>
          <p:cNvSpPr>
            <a:spLocks noGrp="1"/>
          </p:cNvSpPr>
          <p:nvPr>
            <p:ph type="body" sz="quarter" idx="19" hasCustomPrompt="1"/>
          </p:nvPr>
        </p:nvSpPr>
        <p:spPr>
          <a:xfrm>
            <a:off x="5469646" y="1853426"/>
            <a:ext cx="1252367" cy="863491"/>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en-GB" noProof="0"/>
              <a:t>text</a:t>
            </a:r>
          </a:p>
        </p:txBody>
      </p:sp>
      <p:sp>
        <p:nvSpPr>
          <p:cNvPr id="28" name="Text Placeholder 10">
            <a:extLst>
              <a:ext uri="{FF2B5EF4-FFF2-40B4-BE49-F238E27FC236}">
                <a16:creationId xmlns:a16="http://schemas.microsoft.com/office/drawing/2014/main" id="{C56EA384-B876-4E37-81CC-FF14C8064ED4}"/>
              </a:ext>
            </a:extLst>
          </p:cNvPr>
          <p:cNvSpPr>
            <a:spLocks noGrp="1"/>
          </p:cNvSpPr>
          <p:nvPr>
            <p:ph type="body" sz="quarter" idx="18" hasCustomPrompt="1"/>
          </p:nvPr>
        </p:nvSpPr>
        <p:spPr>
          <a:xfrm>
            <a:off x="4626428"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en-GB" noProof="0"/>
              <a:t>Click to add text</a:t>
            </a:r>
          </a:p>
        </p:txBody>
      </p:sp>
      <p:sp>
        <p:nvSpPr>
          <p:cNvPr id="30" name="Text Placeholder 10">
            <a:extLst>
              <a:ext uri="{FF2B5EF4-FFF2-40B4-BE49-F238E27FC236}">
                <a16:creationId xmlns:a16="http://schemas.microsoft.com/office/drawing/2014/main" id="{7A136A37-A8C3-48F4-978F-3042B2451FFF}"/>
              </a:ext>
            </a:extLst>
          </p:cNvPr>
          <p:cNvSpPr>
            <a:spLocks noGrp="1"/>
          </p:cNvSpPr>
          <p:nvPr>
            <p:ph type="body" sz="quarter" idx="20" hasCustomPrompt="1"/>
          </p:nvPr>
        </p:nvSpPr>
        <p:spPr>
          <a:xfrm>
            <a:off x="4626428"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32" name="Text Placeholder 10">
            <a:extLst>
              <a:ext uri="{FF2B5EF4-FFF2-40B4-BE49-F238E27FC236}">
                <a16:creationId xmlns:a16="http://schemas.microsoft.com/office/drawing/2014/main" id="{90D156C2-557C-45F2-B9BA-7CE533312A02}"/>
              </a:ext>
            </a:extLst>
          </p:cNvPr>
          <p:cNvSpPr>
            <a:spLocks noGrp="1"/>
          </p:cNvSpPr>
          <p:nvPr>
            <p:ph type="body" sz="quarter" idx="22" hasCustomPrompt="1"/>
          </p:nvPr>
        </p:nvSpPr>
        <p:spPr>
          <a:xfrm>
            <a:off x="9258214" y="1853427"/>
            <a:ext cx="1252028" cy="863492"/>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en-GB" noProof="0"/>
              <a:t>text</a:t>
            </a:r>
          </a:p>
        </p:txBody>
      </p:sp>
      <p:sp>
        <p:nvSpPr>
          <p:cNvPr id="31" name="Text Placeholder 10">
            <a:extLst>
              <a:ext uri="{FF2B5EF4-FFF2-40B4-BE49-F238E27FC236}">
                <a16:creationId xmlns:a16="http://schemas.microsoft.com/office/drawing/2014/main" id="{38E358D4-D1F9-4872-A079-98E1F6BD662D}"/>
              </a:ext>
            </a:extLst>
          </p:cNvPr>
          <p:cNvSpPr>
            <a:spLocks noGrp="1"/>
          </p:cNvSpPr>
          <p:nvPr>
            <p:ph type="body" sz="quarter" idx="21" hasCustomPrompt="1"/>
          </p:nvPr>
        </p:nvSpPr>
        <p:spPr>
          <a:xfrm>
            <a:off x="8414657"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en-GB" noProof="0"/>
              <a:t>Click to add text</a:t>
            </a:r>
          </a:p>
        </p:txBody>
      </p:sp>
      <p:sp>
        <p:nvSpPr>
          <p:cNvPr id="33" name="Text Placeholder 10">
            <a:extLst>
              <a:ext uri="{FF2B5EF4-FFF2-40B4-BE49-F238E27FC236}">
                <a16:creationId xmlns:a16="http://schemas.microsoft.com/office/drawing/2014/main" id="{8D809314-142B-40CA-8424-37611F5E9C1F}"/>
              </a:ext>
            </a:extLst>
          </p:cNvPr>
          <p:cNvSpPr>
            <a:spLocks noGrp="1"/>
          </p:cNvSpPr>
          <p:nvPr>
            <p:ph type="body" sz="quarter" idx="23" hasCustomPrompt="1"/>
          </p:nvPr>
        </p:nvSpPr>
        <p:spPr>
          <a:xfrm>
            <a:off x="8414657"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16" name="Picture Placeholder 8">
            <a:extLst>
              <a:ext uri="{FF2B5EF4-FFF2-40B4-BE49-F238E27FC236}">
                <a16:creationId xmlns:a16="http://schemas.microsoft.com/office/drawing/2014/main" id="{3B652552-1A5B-4884-9BDF-1A2663959342}"/>
              </a:ext>
            </a:extLst>
          </p:cNvPr>
          <p:cNvSpPr>
            <a:spLocks noGrp="1"/>
          </p:cNvSpPr>
          <p:nvPr>
            <p:ph type="pic" sz="quarter" idx="14" hasCustomPrompt="1"/>
          </p:nvPr>
        </p:nvSpPr>
        <p:spPr>
          <a:xfrm>
            <a:off x="0" y="4234542"/>
            <a:ext cx="12191999" cy="2623457"/>
          </a:xfrm>
          <a:prstGeom prst="rect">
            <a:avLst/>
          </a:prstGeom>
        </p:spPr>
        <p:txBody>
          <a:bodyPr rtlCol="0"/>
          <a:lstStyle>
            <a:lvl1pPr marL="0" indent="0" algn="ctr">
              <a:buNone/>
              <a:defRPr/>
            </a:lvl1pPr>
          </a:lstStyle>
          <a:p>
            <a:pPr rtl="0"/>
            <a:r>
              <a:rPr lang="en-GB" noProof="0"/>
              <a:t>Click to add photo</a:t>
            </a:r>
          </a:p>
        </p:txBody>
      </p:sp>
      <p:sp>
        <p:nvSpPr>
          <p:cNvPr id="36" name="Date Placeholder 3">
            <a:extLst>
              <a:ext uri="{FF2B5EF4-FFF2-40B4-BE49-F238E27FC236}">
                <a16:creationId xmlns:a16="http://schemas.microsoft.com/office/drawing/2014/main" id="{5C7A8808-3BA5-498D-8E57-CAB9DF018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37" name="Footer Placeholder 4">
            <a:extLst>
              <a:ext uri="{FF2B5EF4-FFF2-40B4-BE49-F238E27FC236}">
                <a16:creationId xmlns:a16="http://schemas.microsoft.com/office/drawing/2014/main" id="{742EE3D7-DACC-458E-82B0-EC87F8BAE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GB"/>
              <a:t>CAFI Executive Board Meeting 22</a:t>
            </a:r>
          </a:p>
        </p:txBody>
      </p:sp>
      <p:sp>
        <p:nvSpPr>
          <p:cNvPr id="38" name="Slide Number Placeholder 5">
            <a:extLst>
              <a:ext uri="{FF2B5EF4-FFF2-40B4-BE49-F238E27FC236}">
                <a16:creationId xmlns:a16="http://schemas.microsoft.com/office/drawing/2014/main" id="{8ED908E6-B839-44D9-AFFC-E5E5E592E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31822268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0515-BB0A-5545-FDCA-4DD58F42C064}"/>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4F25C420-5C40-323B-ABA6-866D948663F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F2ED9B6A-AE28-7037-1A6A-1FDBB310E82D}"/>
              </a:ext>
            </a:extLst>
          </p:cNvPr>
          <p:cNvSpPr>
            <a:spLocks noGrp="1"/>
          </p:cNvSpPr>
          <p:nvPr>
            <p:ph type="dt" sz="half" idx="10"/>
          </p:nvPr>
        </p:nvSpPr>
        <p:spPr/>
        <p:txBody>
          <a:bodyPr/>
          <a:lstStyle/>
          <a:p>
            <a:fld id="{C3C4B6F9-69B4-0A49-B604-E1D69E3565D9}" type="datetimeFigureOut">
              <a:rPr lang="en-IT" smtClean="0"/>
              <a:t>09/06/2024</a:t>
            </a:fld>
            <a:endParaRPr lang="en-IT"/>
          </a:p>
        </p:txBody>
      </p:sp>
      <p:sp>
        <p:nvSpPr>
          <p:cNvPr id="5" name="Footer Placeholder 4">
            <a:extLst>
              <a:ext uri="{FF2B5EF4-FFF2-40B4-BE49-F238E27FC236}">
                <a16:creationId xmlns:a16="http://schemas.microsoft.com/office/drawing/2014/main" id="{E95E2B10-48E9-0395-4210-EF05595FA88F}"/>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AB1F85F5-31E9-9624-1E5A-D57FEBCCEEE0}"/>
              </a:ext>
            </a:extLst>
          </p:cNvPr>
          <p:cNvSpPr>
            <a:spLocks noGrp="1"/>
          </p:cNvSpPr>
          <p:nvPr>
            <p:ph type="sldNum" sz="quarter" idx="12"/>
          </p:nvPr>
        </p:nvSpPr>
        <p:spPr/>
        <p:txBody>
          <a:bodyPr/>
          <a:lstStyle/>
          <a:p>
            <a:fld id="{5BF7B587-F270-DA40-A79C-559C769E9F86}" type="slidenum">
              <a:rPr lang="en-IT" smtClean="0"/>
              <a:t>‹#›</a:t>
            </a:fld>
            <a:endParaRPr lang="en-IT"/>
          </a:p>
        </p:txBody>
      </p:sp>
    </p:spTree>
    <p:extLst>
      <p:ext uri="{BB962C8B-B14F-4D97-AF65-F5344CB8AC3E}">
        <p14:creationId xmlns:p14="http://schemas.microsoft.com/office/powerpoint/2010/main" val="24646837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352DDC-44B5-6687-82B6-433D22BCD9E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26855ABD-7BCE-A528-2786-189EA46CA51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3A93837A-ED0F-0A12-417B-65A62786DD4E}"/>
              </a:ext>
            </a:extLst>
          </p:cNvPr>
          <p:cNvSpPr>
            <a:spLocks noGrp="1"/>
          </p:cNvSpPr>
          <p:nvPr>
            <p:ph type="dt" sz="half" idx="10"/>
          </p:nvPr>
        </p:nvSpPr>
        <p:spPr/>
        <p:txBody>
          <a:bodyPr/>
          <a:lstStyle/>
          <a:p>
            <a:fld id="{C3C4B6F9-69B4-0A49-B604-E1D69E3565D9}" type="datetimeFigureOut">
              <a:rPr lang="en-IT" smtClean="0"/>
              <a:t>09/06/2024</a:t>
            </a:fld>
            <a:endParaRPr lang="en-IT"/>
          </a:p>
        </p:txBody>
      </p:sp>
      <p:sp>
        <p:nvSpPr>
          <p:cNvPr id="5" name="Footer Placeholder 4">
            <a:extLst>
              <a:ext uri="{FF2B5EF4-FFF2-40B4-BE49-F238E27FC236}">
                <a16:creationId xmlns:a16="http://schemas.microsoft.com/office/drawing/2014/main" id="{0503EA21-852C-844B-45E6-387F160BF882}"/>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28F721A8-904C-6F31-B299-A29A20284E9E}"/>
              </a:ext>
            </a:extLst>
          </p:cNvPr>
          <p:cNvSpPr>
            <a:spLocks noGrp="1"/>
          </p:cNvSpPr>
          <p:nvPr>
            <p:ph type="sldNum" sz="quarter" idx="12"/>
          </p:nvPr>
        </p:nvSpPr>
        <p:spPr/>
        <p:txBody>
          <a:bodyPr/>
          <a:lstStyle/>
          <a:p>
            <a:fld id="{5BF7B587-F270-DA40-A79C-559C769E9F86}" type="slidenum">
              <a:rPr lang="en-IT" smtClean="0"/>
              <a:t>‹#›</a:t>
            </a:fld>
            <a:endParaRPr lang="en-IT"/>
          </a:p>
        </p:txBody>
      </p:sp>
    </p:spTree>
    <p:extLst>
      <p:ext uri="{BB962C8B-B14F-4D97-AF65-F5344CB8AC3E}">
        <p14:creationId xmlns:p14="http://schemas.microsoft.com/office/powerpoint/2010/main" val="417646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225E-57F6-4605-A684-F9B30F1F664E}"/>
              </a:ext>
            </a:extLst>
          </p:cNvPr>
          <p:cNvSpPr>
            <a:spLocks noGrp="1"/>
          </p:cNvSpPr>
          <p:nvPr>
            <p:ph type="title" hasCustomPrompt="1"/>
          </p:nvPr>
        </p:nvSpPr>
        <p:spPr>
          <a:xfrm>
            <a:off x="809568" y="2450440"/>
            <a:ext cx="4143432" cy="548711"/>
          </a:xfrm>
          <a:prstGeom prst="rect">
            <a:avLst/>
          </a:prstGeom>
        </p:spPr>
        <p:txBody>
          <a:bodyPr rtlCol="0" anchor="b"/>
          <a:lstStyle>
            <a:lvl1pPr>
              <a:defRPr sz="2400" cap="all" spc="100" baseline="0">
                <a:solidFill>
                  <a:schemeClr val="accent2"/>
                </a:solidFill>
              </a:defRPr>
            </a:lvl1pPr>
          </a:lstStyle>
          <a:p>
            <a:pPr rtl="0"/>
            <a:r>
              <a:rPr lang="en-GB" noProof="0"/>
              <a:t>Click to add title</a:t>
            </a:r>
          </a:p>
        </p:txBody>
      </p:sp>
      <p:sp>
        <p:nvSpPr>
          <p:cNvPr id="7" name="Picture Placehold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837756" y="0"/>
            <a:ext cx="7354243" cy="2862470"/>
          </a:xfrm>
          <a:prstGeom prst="rect">
            <a:avLst/>
          </a:prstGeom>
        </p:spPr>
        <p:txBody>
          <a:bodyPr rtlCol="0"/>
          <a:lstStyle>
            <a:lvl1pPr marL="0" indent="0" algn="ctr">
              <a:buNone/>
              <a:defRPr/>
            </a:lvl1pPr>
          </a:lstStyle>
          <a:p>
            <a:pPr rtl="0"/>
            <a:r>
              <a:rPr lang="en-GB" noProof="0"/>
              <a:t>Click to add photo</a:t>
            </a:r>
          </a:p>
        </p:txBody>
      </p:sp>
      <p:sp>
        <p:nvSpPr>
          <p:cNvPr id="12" name="Text Placeholder 10">
            <a:extLst>
              <a:ext uri="{FF2B5EF4-FFF2-40B4-BE49-F238E27FC236}">
                <a16:creationId xmlns:a16="http://schemas.microsoft.com/office/drawing/2014/main" id="{AE2342C8-E968-4F49-930C-F5C43F88F0BF}"/>
              </a:ext>
            </a:extLst>
          </p:cNvPr>
          <p:cNvSpPr>
            <a:spLocks noGrp="1"/>
          </p:cNvSpPr>
          <p:nvPr>
            <p:ph type="body" sz="quarter" idx="16" hasCustomPrompt="1"/>
          </p:nvPr>
        </p:nvSpPr>
        <p:spPr>
          <a:xfrm>
            <a:off x="819728" y="3365446"/>
            <a:ext cx="4953000"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1" name="Text Placehold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3744950"/>
            <a:ext cx="4953000" cy="2046251"/>
          </a:xfrm>
          <a:prstGeom prst="rect">
            <a:avLst/>
          </a:prstGeom>
        </p:spPr>
        <p:txBody>
          <a:bodyPr rtlCol="0" anchor="t"/>
          <a:lstStyle>
            <a:lvl1pPr marL="0" indent="0" algn="l">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5" name="Text Placeholder 10">
            <a:extLst>
              <a:ext uri="{FF2B5EF4-FFF2-40B4-BE49-F238E27FC236}">
                <a16:creationId xmlns:a16="http://schemas.microsoft.com/office/drawing/2014/main" id="{DCCC938D-0BC7-4BBB-BBF2-B830D9D0C13A}"/>
              </a:ext>
            </a:extLst>
          </p:cNvPr>
          <p:cNvSpPr>
            <a:spLocks noGrp="1"/>
          </p:cNvSpPr>
          <p:nvPr>
            <p:ph type="body" sz="quarter" idx="18" hasCustomPrompt="1"/>
          </p:nvPr>
        </p:nvSpPr>
        <p:spPr>
          <a:xfrm>
            <a:off x="6400800" y="3365446"/>
            <a:ext cx="4953000"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4" name="Text Placeholder 10">
            <a:extLst>
              <a:ext uri="{FF2B5EF4-FFF2-40B4-BE49-F238E27FC236}">
                <a16:creationId xmlns:a16="http://schemas.microsoft.com/office/drawing/2014/main" id="{796405D2-E28F-41EC-844E-034C5D70725D}"/>
              </a:ext>
            </a:extLst>
          </p:cNvPr>
          <p:cNvSpPr>
            <a:spLocks noGrp="1"/>
          </p:cNvSpPr>
          <p:nvPr>
            <p:ph type="body" sz="quarter" idx="17" hasCustomPrompt="1"/>
          </p:nvPr>
        </p:nvSpPr>
        <p:spPr>
          <a:xfrm>
            <a:off x="6400800" y="3744950"/>
            <a:ext cx="4953000" cy="2046251"/>
          </a:xfrm>
          <a:prstGeom prst="rect">
            <a:avLst/>
          </a:prstGeom>
        </p:spPr>
        <p:txBody>
          <a:bodyPr rtlCol="0" anchor="t"/>
          <a:lstStyle>
            <a:lvl1pPr marL="0" indent="0" algn="l">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8" name="Date Placeholder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en-GB" noProof="0"/>
              <a:t>20XX</a:t>
            </a:r>
          </a:p>
        </p:txBody>
      </p:sp>
      <p:sp>
        <p:nvSpPr>
          <p:cNvPr id="9" name="Footer Placeholder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GB"/>
              <a:t>CAFI Executive Board Meeting 22</a:t>
            </a:r>
          </a:p>
        </p:txBody>
      </p:sp>
      <p:sp>
        <p:nvSpPr>
          <p:cNvPr id="10" name="Slide Number Placehold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CC3C8467-268E-4ABA-B4F5-0808AFBB278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sp>
        <p:nvSpPr>
          <p:cNvPr id="2" name="Title 1">
            <a:extLst>
              <a:ext uri="{FF2B5EF4-FFF2-40B4-BE49-F238E27FC236}">
                <a16:creationId xmlns:a16="http://schemas.microsoft.com/office/drawing/2014/main" id="{B1799781-E0A0-4C4E-A069-37290BED8FE5}"/>
              </a:ext>
            </a:extLst>
          </p:cNvPr>
          <p:cNvSpPr>
            <a:spLocks noGrp="1"/>
          </p:cNvSpPr>
          <p:nvPr>
            <p:ph type="title" hasCustomPrompt="1"/>
          </p:nvPr>
        </p:nvSpPr>
        <p:spPr>
          <a:xfrm>
            <a:off x="740427" y="571145"/>
            <a:ext cx="5355570" cy="438144"/>
          </a:xfrm>
          <a:prstGeom prst="rect">
            <a:avLst/>
          </a:prstGeom>
        </p:spPr>
        <p:txBody>
          <a:bodyPr rtlCol="0"/>
          <a:lstStyle>
            <a:lvl1pPr>
              <a:defRPr sz="2400" cap="all" spc="100" baseline="0">
                <a:solidFill>
                  <a:schemeClr val="accent2"/>
                </a:solidFill>
              </a:defRPr>
            </a:lvl1pPr>
          </a:lstStyle>
          <a:p>
            <a:pPr rtl="0"/>
            <a:r>
              <a:rPr lang="en-GB" noProof="0"/>
              <a:t>Click to add title</a:t>
            </a:r>
          </a:p>
        </p:txBody>
      </p:sp>
      <p:sp>
        <p:nvSpPr>
          <p:cNvPr id="3" name="Date Placeholder 2">
            <a:extLst>
              <a:ext uri="{FF2B5EF4-FFF2-40B4-BE49-F238E27FC236}">
                <a16:creationId xmlns:a16="http://schemas.microsoft.com/office/drawing/2014/main" id="{35129BD8-DBDF-484C-89DD-80EDD7B827E7}"/>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en-GB" noProof="0"/>
              <a:t>20XX</a:t>
            </a:r>
          </a:p>
        </p:txBody>
      </p:sp>
      <p:sp>
        <p:nvSpPr>
          <p:cNvPr id="4" name="Footer Placeholder 3">
            <a:extLst>
              <a:ext uri="{FF2B5EF4-FFF2-40B4-BE49-F238E27FC236}">
                <a16:creationId xmlns:a16="http://schemas.microsoft.com/office/drawing/2014/main" id="{8CF621E8-9FBF-4DC8-AA1D-234C0A47D713}"/>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pPr rtl="0"/>
            <a:r>
              <a:rPr lang="en-GB" noProof="0"/>
              <a:t>Pitch deck</a:t>
            </a:r>
          </a:p>
        </p:txBody>
      </p:sp>
      <p:sp>
        <p:nvSpPr>
          <p:cNvPr id="5" name="Slide Number Placeholder 4">
            <a:extLst>
              <a:ext uri="{FF2B5EF4-FFF2-40B4-BE49-F238E27FC236}">
                <a16:creationId xmlns:a16="http://schemas.microsoft.com/office/drawing/2014/main" id="{1C1D5819-A04D-4AB0-A144-E7BBA340031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en-GB" noProof="0" smtClean="0"/>
              <a:pPr rtl="0"/>
              <a:t>‹#›</a:t>
            </a:fld>
            <a:endParaRPr lang="en-GB" noProof="0"/>
          </a:p>
        </p:txBody>
      </p:sp>
      <p:cxnSp>
        <p:nvCxnSpPr>
          <p:cNvPr id="6" name="Straight Connector 5">
            <a:extLst>
              <a:ext uri="{FF2B5EF4-FFF2-40B4-BE49-F238E27FC236}">
                <a16:creationId xmlns:a16="http://schemas.microsoft.com/office/drawing/2014/main" id="{EE78D896-93F1-7236-380B-ABAA73FB1775}"/>
              </a:ext>
            </a:extLst>
          </p:cNvPr>
          <p:cNvCxnSpPr/>
          <p:nvPr userDrawn="1"/>
        </p:nvCxnSpPr>
        <p:spPr>
          <a:xfrm rot="2760000">
            <a:off x="3852178" y="3820794"/>
            <a:ext cx="353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673B968-0F56-52CD-F280-50D6E6EF754F}"/>
              </a:ext>
            </a:extLst>
          </p:cNvPr>
          <p:cNvCxnSpPr/>
          <p:nvPr userDrawn="1"/>
        </p:nvCxnSpPr>
        <p:spPr>
          <a:xfrm>
            <a:off x="3943459" y="3837462"/>
            <a:ext cx="353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Line 2">
            <a:extLst>
              <a:ext uri="{FF2B5EF4-FFF2-40B4-BE49-F238E27FC236}">
                <a16:creationId xmlns:a16="http://schemas.microsoft.com/office/drawing/2014/main" id="{26B69FB8-3205-4F72-6F22-F7E160F9CDC8}"/>
              </a:ext>
            </a:extLst>
          </p:cNvPr>
          <p:cNvSpPr>
            <a:spLocks noChangeShapeType="1"/>
          </p:cNvSpPr>
          <p:nvPr userDrawn="1"/>
        </p:nvSpPr>
        <p:spPr bwMode="auto">
          <a:xfrm flipH="1">
            <a:off x="4356209" y="2563494"/>
            <a:ext cx="2578100" cy="2578100"/>
          </a:xfrm>
          <a:prstGeom prst="line">
            <a:avLst/>
          </a:prstGeom>
          <a:noFill/>
          <a:ln w="6350" cap="flat">
            <a:solidFill>
              <a:schemeClr val="bg1">
                <a:lumMod val="75000"/>
              </a:schemeClr>
            </a:solidFill>
            <a:prstDash val="solid"/>
            <a:miter lim="800000"/>
            <a:headEnd type="none" w="med" len="med"/>
            <a:tailEnd type="none" w="med" len="med"/>
          </a:ln>
          <a:extLst>
            <a:ext uri="{909E8E84-426E-40dd-AFC4-6F175D3DCCD1}">
              <a14:hiddenFill xmlns:lc="http://schemas.openxmlformats.org/drawingml/2006/lockedCanvas" xmlns:a14="http://schemas.microsoft.com/office/drawing/2010/main" xmln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9" name="Line 3">
            <a:extLst>
              <a:ext uri="{FF2B5EF4-FFF2-40B4-BE49-F238E27FC236}">
                <a16:creationId xmlns:a16="http://schemas.microsoft.com/office/drawing/2014/main" id="{210C85F5-33F7-AB32-F3F7-AE9F1EBF7B5D}"/>
              </a:ext>
            </a:extLst>
          </p:cNvPr>
          <p:cNvSpPr>
            <a:spLocks noChangeShapeType="1"/>
          </p:cNvSpPr>
          <p:nvPr userDrawn="1"/>
        </p:nvSpPr>
        <p:spPr bwMode="auto">
          <a:xfrm>
            <a:off x="5613509" y="2029301"/>
            <a:ext cx="25400" cy="3646488"/>
          </a:xfrm>
          <a:prstGeom prst="line">
            <a:avLst/>
          </a:prstGeom>
          <a:noFill/>
          <a:ln w="6350" cap="flat">
            <a:solidFill>
              <a:schemeClr val="bg1">
                <a:lumMod val="75000"/>
              </a:schemeClr>
            </a:solidFill>
            <a:prstDash val="solid"/>
            <a:miter lim="800000"/>
            <a:headEnd type="none" w="med" len="med"/>
            <a:tailEnd type="none" w="med" len="med"/>
          </a:ln>
          <a:extLst>
            <a:ext uri="{909E8E84-426E-40dd-AFC4-6F175D3DCCD1}">
              <a14:hiddenFill xmlns:lc="http://schemas.openxmlformats.org/drawingml/2006/lockedCanvas" xmlns:a14="http://schemas.microsoft.com/office/drawing/2010/main" xmln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10" name="Oval 9">
            <a:extLst>
              <a:ext uri="{FF2B5EF4-FFF2-40B4-BE49-F238E27FC236}">
                <a16:creationId xmlns:a16="http://schemas.microsoft.com/office/drawing/2014/main" id="{9C686006-F75D-2487-0DA8-4DE437AB9A79}"/>
              </a:ext>
            </a:extLst>
          </p:cNvPr>
          <p:cNvSpPr>
            <a:spLocks/>
          </p:cNvSpPr>
          <p:nvPr userDrawn="1"/>
        </p:nvSpPr>
        <p:spPr bwMode="auto">
          <a:xfrm>
            <a:off x="3906583" y="2112644"/>
            <a:ext cx="977900" cy="977900"/>
          </a:xfrm>
          <a:prstGeom prst="ellipse">
            <a:avLst/>
          </a:prstGeom>
          <a:solidFill>
            <a:schemeClr val="accent2"/>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600">
              <a:solidFill>
                <a:schemeClr val="bg1"/>
              </a:solidFill>
              <a:latin typeface="+mn-lt"/>
            </a:endParaRPr>
          </a:p>
        </p:txBody>
      </p:sp>
      <p:sp>
        <p:nvSpPr>
          <p:cNvPr id="11" name="Oval 10">
            <a:extLst>
              <a:ext uri="{FF2B5EF4-FFF2-40B4-BE49-F238E27FC236}">
                <a16:creationId xmlns:a16="http://schemas.microsoft.com/office/drawing/2014/main" id="{1CE2CA39-2757-F18B-78BC-6E92A2B55E23}"/>
              </a:ext>
            </a:extLst>
          </p:cNvPr>
          <p:cNvSpPr>
            <a:spLocks/>
          </p:cNvSpPr>
          <p:nvPr userDrawn="1"/>
        </p:nvSpPr>
        <p:spPr bwMode="auto">
          <a:xfrm>
            <a:off x="3327509" y="3331844"/>
            <a:ext cx="977900" cy="977900"/>
          </a:xfrm>
          <a:prstGeom prst="ellipse">
            <a:avLst/>
          </a:prstGeom>
          <a:solidFill>
            <a:srgbClr val="2F789D"/>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600">
              <a:solidFill>
                <a:schemeClr val="bg1"/>
              </a:solidFill>
              <a:latin typeface="+mn-lt"/>
            </a:endParaRPr>
          </a:p>
        </p:txBody>
      </p:sp>
      <p:sp>
        <p:nvSpPr>
          <p:cNvPr id="12" name="Oval 11">
            <a:extLst>
              <a:ext uri="{FF2B5EF4-FFF2-40B4-BE49-F238E27FC236}">
                <a16:creationId xmlns:a16="http://schemas.microsoft.com/office/drawing/2014/main" id="{E4BD57E9-2C8A-9483-402D-4F02E0408A00}"/>
              </a:ext>
            </a:extLst>
          </p:cNvPr>
          <p:cNvSpPr>
            <a:spLocks/>
          </p:cNvSpPr>
          <p:nvPr userDrawn="1"/>
        </p:nvSpPr>
        <p:spPr bwMode="auto">
          <a:xfrm>
            <a:off x="3943459" y="4474844"/>
            <a:ext cx="977900" cy="977900"/>
          </a:xfrm>
          <a:prstGeom prst="ellipse">
            <a:avLst/>
          </a:prstGeom>
          <a:solidFill>
            <a:srgbClr val="30847C"/>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a:solidFill>
                <a:schemeClr val="bg1"/>
              </a:solidFill>
              <a:latin typeface="+mn-lt"/>
            </a:endParaRPr>
          </a:p>
        </p:txBody>
      </p:sp>
      <p:sp>
        <p:nvSpPr>
          <p:cNvPr id="13" name="Oval 12">
            <a:extLst>
              <a:ext uri="{FF2B5EF4-FFF2-40B4-BE49-F238E27FC236}">
                <a16:creationId xmlns:a16="http://schemas.microsoft.com/office/drawing/2014/main" id="{C040F8F6-9EB4-EFB1-A059-F4F438C5CEF8}"/>
              </a:ext>
            </a:extLst>
          </p:cNvPr>
          <p:cNvSpPr>
            <a:spLocks/>
          </p:cNvSpPr>
          <p:nvPr userDrawn="1"/>
        </p:nvSpPr>
        <p:spPr bwMode="auto">
          <a:xfrm flipH="1">
            <a:off x="6312009" y="2112644"/>
            <a:ext cx="977900" cy="977900"/>
          </a:xfrm>
          <a:prstGeom prst="ellipse">
            <a:avLst/>
          </a:prstGeom>
          <a:solidFill>
            <a:schemeClr val="accent5">
              <a:lumMod val="40000"/>
              <a:lumOff val="60000"/>
            </a:schemeClr>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a:solidFill>
                <a:schemeClr val="bg1"/>
              </a:solidFill>
              <a:latin typeface="+mn-lt"/>
            </a:endParaRPr>
          </a:p>
        </p:txBody>
      </p:sp>
      <p:sp>
        <p:nvSpPr>
          <p:cNvPr id="14" name="Oval 13">
            <a:extLst>
              <a:ext uri="{FF2B5EF4-FFF2-40B4-BE49-F238E27FC236}">
                <a16:creationId xmlns:a16="http://schemas.microsoft.com/office/drawing/2014/main" id="{EC9EC302-7E9E-1E40-6DEA-6B801679ED9A}"/>
              </a:ext>
            </a:extLst>
          </p:cNvPr>
          <p:cNvSpPr>
            <a:spLocks/>
          </p:cNvSpPr>
          <p:nvPr userDrawn="1"/>
        </p:nvSpPr>
        <p:spPr bwMode="auto">
          <a:xfrm flipH="1">
            <a:off x="6927959" y="3344544"/>
            <a:ext cx="977900" cy="977900"/>
          </a:xfrm>
          <a:prstGeom prst="ellipse">
            <a:avLst/>
          </a:prstGeom>
          <a:solidFill>
            <a:schemeClr val="accent6">
              <a:lumMod val="75000"/>
            </a:schemeClr>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a:solidFill>
                <a:schemeClr val="bg1"/>
              </a:solidFill>
              <a:latin typeface="+mn-lt"/>
            </a:endParaRPr>
          </a:p>
        </p:txBody>
      </p:sp>
      <p:sp>
        <p:nvSpPr>
          <p:cNvPr id="15" name="Oval 14">
            <a:extLst>
              <a:ext uri="{FF2B5EF4-FFF2-40B4-BE49-F238E27FC236}">
                <a16:creationId xmlns:a16="http://schemas.microsoft.com/office/drawing/2014/main" id="{2D89A2E5-CB30-C669-8311-A14C3BBE62E2}"/>
              </a:ext>
            </a:extLst>
          </p:cNvPr>
          <p:cNvSpPr>
            <a:spLocks/>
          </p:cNvSpPr>
          <p:nvPr userDrawn="1"/>
        </p:nvSpPr>
        <p:spPr bwMode="auto">
          <a:xfrm flipH="1">
            <a:off x="6312009" y="4474844"/>
            <a:ext cx="977900" cy="977900"/>
          </a:xfrm>
          <a:prstGeom prst="ellipse">
            <a:avLst/>
          </a:prstGeom>
          <a:solidFill>
            <a:schemeClr val="accent6">
              <a:lumMod val="50000"/>
            </a:schemeClr>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a:solidFill>
                <a:schemeClr val="bg1"/>
              </a:solidFill>
              <a:latin typeface="+mn-lt"/>
            </a:endParaRPr>
          </a:p>
        </p:txBody>
      </p:sp>
      <p:sp>
        <p:nvSpPr>
          <p:cNvPr id="16" name="Freeform 40">
            <a:extLst>
              <a:ext uri="{FF2B5EF4-FFF2-40B4-BE49-F238E27FC236}">
                <a16:creationId xmlns:a16="http://schemas.microsoft.com/office/drawing/2014/main" id="{3A06C254-A60C-2454-6EF5-E6EED619C7D5}"/>
              </a:ext>
            </a:extLst>
          </p:cNvPr>
          <p:cNvSpPr>
            <a:spLocks/>
          </p:cNvSpPr>
          <p:nvPr userDrawn="1"/>
        </p:nvSpPr>
        <p:spPr bwMode="auto">
          <a:xfrm>
            <a:off x="4931678" y="3023869"/>
            <a:ext cx="1390650" cy="1603375"/>
          </a:xfrm>
          <a:custGeom>
            <a:avLst/>
            <a:gdLst>
              <a:gd name="T0" fmla="*/ 10800 w 21600"/>
              <a:gd name="T1" fmla="*/ 0 h 21600"/>
              <a:gd name="T2" fmla="*/ 21600 w 21600"/>
              <a:gd name="T3" fmla="*/ 5400 h 21600"/>
              <a:gd name="T4" fmla="*/ 21600 w 21600"/>
              <a:gd name="T5" fmla="*/ 16200 h 21600"/>
              <a:gd name="T6" fmla="*/ 10800 w 21600"/>
              <a:gd name="T7" fmla="*/ 21600 h 21600"/>
              <a:gd name="T8" fmla="*/ 0 w 21600"/>
              <a:gd name="T9" fmla="*/ 16200 h 21600"/>
              <a:gd name="T10" fmla="*/ 0 w 21600"/>
              <a:gd name="T11" fmla="*/ 5400 h 21600"/>
              <a:gd name="T12" fmla="*/ 10800 w 21600"/>
              <a:gd name="T13" fmla="*/ 0 h 21600"/>
              <a:gd name="T14" fmla="*/ 10800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0800" y="0"/>
                </a:moveTo>
                <a:lnTo>
                  <a:pt x="21600" y="5400"/>
                </a:lnTo>
                <a:lnTo>
                  <a:pt x="21600" y="16200"/>
                </a:lnTo>
                <a:lnTo>
                  <a:pt x="10800" y="21600"/>
                </a:lnTo>
                <a:lnTo>
                  <a:pt x="0" y="16200"/>
                </a:lnTo>
                <a:lnTo>
                  <a:pt x="0" y="5400"/>
                </a:lnTo>
                <a:lnTo>
                  <a:pt x="10800" y="0"/>
                </a:lnTo>
                <a:close/>
                <a:moveTo>
                  <a:pt x="10800" y="0"/>
                </a:moveTo>
              </a:path>
            </a:pathLst>
          </a:custGeom>
          <a:solidFill>
            <a:schemeClr val="bg1"/>
          </a:solidFill>
          <a:ln w="25400" cap="flat">
            <a:solidFill>
              <a:schemeClr val="accent2">
                <a:lumMod val="75000"/>
              </a:schemeClr>
            </a:solid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200" b="1">
              <a:solidFill>
                <a:schemeClr val="accent2">
                  <a:lumMod val="75000"/>
                </a:schemeClr>
              </a:solidFill>
              <a:latin typeface="+mn-lt"/>
            </a:endParaRPr>
          </a:p>
        </p:txBody>
      </p:sp>
      <p:sp>
        <p:nvSpPr>
          <p:cNvPr id="17" name="Line 31">
            <a:extLst>
              <a:ext uri="{FF2B5EF4-FFF2-40B4-BE49-F238E27FC236}">
                <a16:creationId xmlns:a16="http://schemas.microsoft.com/office/drawing/2014/main" id="{5B060FAD-C1BD-96C6-1482-F02E17283A2C}"/>
              </a:ext>
            </a:extLst>
          </p:cNvPr>
          <p:cNvSpPr>
            <a:spLocks noChangeShapeType="1"/>
          </p:cNvSpPr>
          <p:nvPr userDrawn="1"/>
        </p:nvSpPr>
        <p:spPr bwMode="auto">
          <a:xfrm flipH="1">
            <a:off x="2699653" y="4989194"/>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lc="http://schemas.openxmlformats.org/drawingml/2006/lockedCanvas" xmlns:a14="http://schemas.microsoft.com/office/drawing/2010/main" xmln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19" name="Line 31">
            <a:extLst>
              <a:ext uri="{FF2B5EF4-FFF2-40B4-BE49-F238E27FC236}">
                <a16:creationId xmlns:a16="http://schemas.microsoft.com/office/drawing/2014/main" id="{AA9FB3A4-F2BF-9877-515F-CB29C0A6F6F2}"/>
              </a:ext>
            </a:extLst>
          </p:cNvPr>
          <p:cNvSpPr>
            <a:spLocks noChangeShapeType="1"/>
          </p:cNvSpPr>
          <p:nvPr userDrawn="1"/>
        </p:nvSpPr>
        <p:spPr bwMode="auto">
          <a:xfrm flipH="1">
            <a:off x="2084100" y="3824762"/>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lc="http://schemas.openxmlformats.org/drawingml/2006/lockedCanvas" xmlns:a14="http://schemas.microsoft.com/office/drawing/2010/main" xmln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22" name="Line 31">
            <a:extLst>
              <a:ext uri="{FF2B5EF4-FFF2-40B4-BE49-F238E27FC236}">
                <a16:creationId xmlns:a16="http://schemas.microsoft.com/office/drawing/2014/main" id="{69FDAD49-433B-F3DB-873A-72810AEA0C50}"/>
              </a:ext>
            </a:extLst>
          </p:cNvPr>
          <p:cNvSpPr>
            <a:spLocks noChangeShapeType="1"/>
          </p:cNvSpPr>
          <p:nvPr userDrawn="1"/>
        </p:nvSpPr>
        <p:spPr bwMode="auto">
          <a:xfrm flipH="1">
            <a:off x="2681397" y="2605562"/>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lc="http://schemas.openxmlformats.org/drawingml/2006/lockedCanvas" xmlns:a14="http://schemas.microsoft.com/office/drawing/2010/main" xmln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24" name="Line 31">
            <a:extLst>
              <a:ext uri="{FF2B5EF4-FFF2-40B4-BE49-F238E27FC236}">
                <a16:creationId xmlns:a16="http://schemas.microsoft.com/office/drawing/2014/main" id="{8B56939E-027F-06DA-7D0D-062B1F44D7DC}"/>
              </a:ext>
            </a:extLst>
          </p:cNvPr>
          <p:cNvSpPr>
            <a:spLocks noChangeShapeType="1"/>
          </p:cNvSpPr>
          <p:nvPr userDrawn="1"/>
        </p:nvSpPr>
        <p:spPr bwMode="auto">
          <a:xfrm flipH="1">
            <a:off x="6058803" y="1471294"/>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lc="http://schemas.openxmlformats.org/drawingml/2006/lockedCanvas" xmlns:a14="http://schemas.microsoft.com/office/drawing/2010/main" xmln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26" name="Line 31">
            <a:extLst>
              <a:ext uri="{FF2B5EF4-FFF2-40B4-BE49-F238E27FC236}">
                <a16:creationId xmlns:a16="http://schemas.microsoft.com/office/drawing/2014/main" id="{8CD26026-965D-B768-D088-69566FDFCD08}"/>
              </a:ext>
            </a:extLst>
          </p:cNvPr>
          <p:cNvSpPr>
            <a:spLocks noChangeShapeType="1"/>
          </p:cNvSpPr>
          <p:nvPr userDrawn="1"/>
        </p:nvSpPr>
        <p:spPr bwMode="auto">
          <a:xfrm flipH="1">
            <a:off x="7309753" y="2609531"/>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lc="http://schemas.openxmlformats.org/drawingml/2006/lockedCanvas" xmlns:a14="http://schemas.microsoft.com/office/drawing/2010/main" xmln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28" name="Line 31">
            <a:extLst>
              <a:ext uri="{FF2B5EF4-FFF2-40B4-BE49-F238E27FC236}">
                <a16:creationId xmlns:a16="http://schemas.microsoft.com/office/drawing/2014/main" id="{0E7E0C18-2277-7F5B-F7E8-9A9FF2AB04A2}"/>
              </a:ext>
            </a:extLst>
          </p:cNvPr>
          <p:cNvSpPr>
            <a:spLocks noChangeShapeType="1"/>
          </p:cNvSpPr>
          <p:nvPr userDrawn="1"/>
        </p:nvSpPr>
        <p:spPr bwMode="auto">
          <a:xfrm flipH="1">
            <a:off x="7905859" y="3843019"/>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lc="http://schemas.openxmlformats.org/drawingml/2006/lockedCanvas" xmlns:a14="http://schemas.microsoft.com/office/drawing/2010/main" xmln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30" name="Line 31">
            <a:extLst>
              <a:ext uri="{FF2B5EF4-FFF2-40B4-BE49-F238E27FC236}">
                <a16:creationId xmlns:a16="http://schemas.microsoft.com/office/drawing/2014/main" id="{81A5B7F2-EC16-6F90-FB0D-09AEB1D890F0}"/>
              </a:ext>
            </a:extLst>
          </p:cNvPr>
          <p:cNvSpPr>
            <a:spLocks noChangeShapeType="1"/>
          </p:cNvSpPr>
          <p:nvPr userDrawn="1"/>
        </p:nvSpPr>
        <p:spPr bwMode="auto">
          <a:xfrm flipH="1">
            <a:off x="7289909" y="5036819"/>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lc="http://schemas.openxmlformats.org/drawingml/2006/lockedCanvas" xmlns:a14="http://schemas.microsoft.com/office/drawing/2010/main" xmln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cxnSp>
        <p:nvCxnSpPr>
          <p:cNvPr id="32" name="Straight Connector 31">
            <a:extLst>
              <a:ext uri="{FF2B5EF4-FFF2-40B4-BE49-F238E27FC236}">
                <a16:creationId xmlns:a16="http://schemas.microsoft.com/office/drawing/2014/main" id="{9D97B846-B9AF-3EC2-1AA4-840B8E055ABD}"/>
              </a:ext>
            </a:extLst>
          </p:cNvPr>
          <p:cNvCxnSpPr/>
          <p:nvPr userDrawn="1"/>
        </p:nvCxnSpPr>
        <p:spPr>
          <a:xfrm flipV="1">
            <a:off x="5736144" y="1468120"/>
            <a:ext cx="317500" cy="317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D3DEA75C-E46A-6906-EE4E-AEFB19079616}"/>
              </a:ext>
            </a:extLst>
          </p:cNvPr>
          <p:cNvSpPr>
            <a:spLocks/>
          </p:cNvSpPr>
          <p:nvPr userDrawn="1"/>
        </p:nvSpPr>
        <p:spPr bwMode="auto">
          <a:xfrm flipH="1">
            <a:off x="5099159" y="1617344"/>
            <a:ext cx="977900" cy="977900"/>
          </a:xfrm>
          <a:prstGeom prst="ellipse">
            <a:avLst/>
          </a:prstGeom>
          <a:solidFill>
            <a:schemeClr val="accent1"/>
          </a:solidFill>
          <a:ln w="3175" cap="flat">
            <a:solidFill>
              <a:schemeClr val="accent4">
                <a:lumMod val="50000"/>
              </a:schemeClr>
            </a:solid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a:solidFill>
                <a:schemeClr val="accent2">
                  <a:lumMod val="75000"/>
                </a:schemeClr>
              </a:solidFill>
              <a:latin typeface="+mn-lt"/>
            </a:endParaRPr>
          </a:p>
        </p:txBody>
      </p:sp>
      <p:sp>
        <p:nvSpPr>
          <p:cNvPr id="53" name="Oval 52">
            <a:extLst>
              <a:ext uri="{FF2B5EF4-FFF2-40B4-BE49-F238E27FC236}">
                <a16:creationId xmlns:a16="http://schemas.microsoft.com/office/drawing/2014/main" id="{0A55A867-4E4B-2AEB-C5E7-C3C35D4CB2B3}"/>
              </a:ext>
            </a:extLst>
          </p:cNvPr>
          <p:cNvSpPr>
            <a:spLocks/>
          </p:cNvSpPr>
          <p:nvPr userDrawn="1"/>
        </p:nvSpPr>
        <p:spPr bwMode="auto">
          <a:xfrm flipH="1">
            <a:off x="5149959" y="5010162"/>
            <a:ext cx="977900" cy="977900"/>
          </a:xfrm>
          <a:prstGeom prst="ellipse">
            <a:avLst/>
          </a:prstGeom>
          <a:solidFill>
            <a:srgbClr val="4AA073"/>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a:solidFill>
                <a:schemeClr val="bg1"/>
              </a:solidFill>
              <a:latin typeface="+mn-lt"/>
            </a:endParaRPr>
          </a:p>
        </p:txBody>
      </p:sp>
      <p:sp>
        <p:nvSpPr>
          <p:cNvPr id="55" name="Text Placeholder 14">
            <a:extLst>
              <a:ext uri="{FF2B5EF4-FFF2-40B4-BE49-F238E27FC236}">
                <a16:creationId xmlns:a16="http://schemas.microsoft.com/office/drawing/2014/main" id="{E22C5D31-B3CA-7809-BE47-35A46E992278}"/>
              </a:ext>
            </a:extLst>
          </p:cNvPr>
          <p:cNvSpPr>
            <a:spLocks noGrp="1"/>
          </p:cNvSpPr>
          <p:nvPr>
            <p:ph type="body" sz="quarter" idx="13" hasCustomPrompt="1"/>
          </p:nvPr>
        </p:nvSpPr>
        <p:spPr>
          <a:xfrm>
            <a:off x="6827978" y="1135854"/>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56" name="Text Placeholder 14">
            <a:extLst>
              <a:ext uri="{FF2B5EF4-FFF2-40B4-BE49-F238E27FC236}">
                <a16:creationId xmlns:a16="http://schemas.microsoft.com/office/drawing/2014/main" id="{FB34C851-C959-90CF-6D84-682488E46D3B}"/>
              </a:ext>
            </a:extLst>
          </p:cNvPr>
          <p:cNvSpPr>
            <a:spLocks noGrp="1"/>
          </p:cNvSpPr>
          <p:nvPr>
            <p:ph type="body" sz="quarter" idx="14" hasCustomPrompt="1"/>
          </p:nvPr>
        </p:nvSpPr>
        <p:spPr>
          <a:xfrm>
            <a:off x="7524859" y="2258648"/>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57" name="Text Placeholder 14">
            <a:extLst>
              <a:ext uri="{FF2B5EF4-FFF2-40B4-BE49-F238E27FC236}">
                <a16:creationId xmlns:a16="http://schemas.microsoft.com/office/drawing/2014/main" id="{3FE22C60-DB07-0107-B415-99B94F9DE1EF}"/>
              </a:ext>
            </a:extLst>
          </p:cNvPr>
          <p:cNvSpPr>
            <a:spLocks noGrp="1"/>
          </p:cNvSpPr>
          <p:nvPr>
            <p:ph type="body" sz="quarter" idx="15" hasCustomPrompt="1"/>
          </p:nvPr>
        </p:nvSpPr>
        <p:spPr>
          <a:xfrm>
            <a:off x="8166209" y="3461131"/>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58" name="Text Placeholder 14">
            <a:extLst>
              <a:ext uri="{FF2B5EF4-FFF2-40B4-BE49-F238E27FC236}">
                <a16:creationId xmlns:a16="http://schemas.microsoft.com/office/drawing/2014/main" id="{208F36C2-6667-E030-C850-344851CB7148}"/>
              </a:ext>
            </a:extLst>
          </p:cNvPr>
          <p:cNvSpPr>
            <a:spLocks noGrp="1"/>
          </p:cNvSpPr>
          <p:nvPr>
            <p:ph type="body" sz="quarter" idx="16" hasCustomPrompt="1"/>
          </p:nvPr>
        </p:nvSpPr>
        <p:spPr>
          <a:xfrm>
            <a:off x="7687419" y="4693161"/>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59" name="Text Placeholder 14">
            <a:extLst>
              <a:ext uri="{FF2B5EF4-FFF2-40B4-BE49-F238E27FC236}">
                <a16:creationId xmlns:a16="http://schemas.microsoft.com/office/drawing/2014/main" id="{BFD434B6-D1FD-47D9-D50B-7DCD861CC1EE}"/>
              </a:ext>
            </a:extLst>
          </p:cNvPr>
          <p:cNvSpPr>
            <a:spLocks noGrp="1"/>
          </p:cNvSpPr>
          <p:nvPr>
            <p:ph type="body" sz="quarter" idx="17" hasCustomPrompt="1"/>
          </p:nvPr>
        </p:nvSpPr>
        <p:spPr>
          <a:xfrm>
            <a:off x="6095997" y="5652622"/>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60" name="Text Placeholder 14">
            <a:extLst>
              <a:ext uri="{FF2B5EF4-FFF2-40B4-BE49-F238E27FC236}">
                <a16:creationId xmlns:a16="http://schemas.microsoft.com/office/drawing/2014/main" id="{E06E473B-9D70-A20F-D8EB-20570C2D519C}"/>
              </a:ext>
            </a:extLst>
          </p:cNvPr>
          <p:cNvSpPr>
            <a:spLocks noGrp="1"/>
          </p:cNvSpPr>
          <p:nvPr>
            <p:ph type="body" sz="quarter" idx="18" hasCustomPrompt="1"/>
          </p:nvPr>
        </p:nvSpPr>
        <p:spPr>
          <a:xfrm>
            <a:off x="1671887" y="4574862"/>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61" name="Text Placeholder 14">
            <a:extLst>
              <a:ext uri="{FF2B5EF4-FFF2-40B4-BE49-F238E27FC236}">
                <a16:creationId xmlns:a16="http://schemas.microsoft.com/office/drawing/2014/main" id="{727777CC-1B90-2F91-27EC-E3DFC20749B3}"/>
              </a:ext>
            </a:extLst>
          </p:cNvPr>
          <p:cNvSpPr>
            <a:spLocks noGrp="1"/>
          </p:cNvSpPr>
          <p:nvPr>
            <p:ph type="body" sz="quarter" idx="19" hasCustomPrompt="1"/>
          </p:nvPr>
        </p:nvSpPr>
        <p:spPr>
          <a:xfrm>
            <a:off x="1336201" y="3440961"/>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62" name="Text Placeholder 14">
            <a:extLst>
              <a:ext uri="{FF2B5EF4-FFF2-40B4-BE49-F238E27FC236}">
                <a16:creationId xmlns:a16="http://schemas.microsoft.com/office/drawing/2014/main" id="{D1A12FC0-0B05-554F-D01C-2B5E64CA0271}"/>
              </a:ext>
            </a:extLst>
          </p:cNvPr>
          <p:cNvSpPr>
            <a:spLocks noGrp="1"/>
          </p:cNvSpPr>
          <p:nvPr>
            <p:ph type="body" sz="quarter" idx="20" hasCustomPrompt="1"/>
          </p:nvPr>
        </p:nvSpPr>
        <p:spPr>
          <a:xfrm>
            <a:off x="1889011" y="2239243"/>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63" name="Text Placeholder 10">
            <a:extLst>
              <a:ext uri="{FF2B5EF4-FFF2-40B4-BE49-F238E27FC236}">
                <a16:creationId xmlns:a16="http://schemas.microsoft.com/office/drawing/2014/main" id="{E1FB7201-BDBC-49A9-1E51-452C19B9D8ED}"/>
              </a:ext>
            </a:extLst>
          </p:cNvPr>
          <p:cNvSpPr>
            <a:spLocks noGrp="1"/>
          </p:cNvSpPr>
          <p:nvPr>
            <p:ph type="body" sz="quarter" idx="25" hasCustomPrompt="1"/>
          </p:nvPr>
        </p:nvSpPr>
        <p:spPr>
          <a:xfrm>
            <a:off x="5143496" y="1889379"/>
            <a:ext cx="913553" cy="426393"/>
          </a:xfrm>
          <a:prstGeom prst="rect">
            <a:avLst/>
          </a:prstGeom>
        </p:spPr>
        <p:txBody>
          <a:bodyPr rtlCol="0" anchor="ctr"/>
          <a:lstStyle>
            <a:lvl1pPr marL="0" indent="0" algn="ctr">
              <a:buNone/>
              <a:defRPr sz="1600" cap="all" spc="100" baseline="0">
                <a:solidFill>
                  <a:schemeClr val="accent4">
                    <a:lumMod val="50000"/>
                  </a:schemeClr>
                </a:solidFill>
                <a:latin typeface="+mj-lt"/>
              </a:defRPr>
            </a:lvl1pPr>
          </a:lstStyle>
          <a:p>
            <a:pPr lvl="0" rtl="0"/>
            <a:r>
              <a:rPr lang="en-GB" noProof="0"/>
              <a:t>name</a:t>
            </a:r>
          </a:p>
        </p:txBody>
      </p:sp>
      <p:sp>
        <p:nvSpPr>
          <p:cNvPr id="64" name="Text Placeholder 10">
            <a:extLst>
              <a:ext uri="{FF2B5EF4-FFF2-40B4-BE49-F238E27FC236}">
                <a16:creationId xmlns:a16="http://schemas.microsoft.com/office/drawing/2014/main" id="{A6968004-19B1-CFA4-19A5-72E9CC0CFA80}"/>
              </a:ext>
            </a:extLst>
          </p:cNvPr>
          <p:cNvSpPr>
            <a:spLocks noGrp="1"/>
          </p:cNvSpPr>
          <p:nvPr>
            <p:ph type="body" sz="quarter" idx="26" hasCustomPrompt="1"/>
          </p:nvPr>
        </p:nvSpPr>
        <p:spPr>
          <a:xfrm>
            <a:off x="6344182" y="2400496"/>
            <a:ext cx="913553" cy="426393"/>
          </a:xfrm>
          <a:prstGeom prst="rect">
            <a:avLst/>
          </a:prstGeom>
        </p:spPr>
        <p:txBody>
          <a:bodyPr rtlCol="0" anchor="ctr"/>
          <a:lstStyle>
            <a:lvl1pPr marL="0" indent="0" algn="ctr">
              <a:buNone/>
              <a:defRPr sz="1600" cap="all" spc="100" baseline="0">
                <a:solidFill>
                  <a:schemeClr val="accent4">
                    <a:lumMod val="50000"/>
                  </a:schemeClr>
                </a:solidFill>
                <a:latin typeface="+mj-lt"/>
              </a:defRPr>
            </a:lvl1pPr>
          </a:lstStyle>
          <a:p>
            <a:pPr lvl="0" rtl="0"/>
            <a:r>
              <a:rPr lang="en-GB" noProof="0"/>
              <a:t>name</a:t>
            </a:r>
          </a:p>
        </p:txBody>
      </p:sp>
      <p:sp>
        <p:nvSpPr>
          <p:cNvPr id="65" name="Text Placeholder 10">
            <a:extLst>
              <a:ext uri="{FF2B5EF4-FFF2-40B4-BE49-F238E27FC236}">
                <a16:creationId xmlns:a16="http://schemas.microsoft.com/office/drawing/2014/main" id="{DCC1DB1D-6BCA-9E01-4576-D880E3B1CDAA}"/>
              </a:ext>
            </a:extLst>
          </p:cNvPr>
          <p:cNvSpPr>
            <a:spLocks noGrp="1"/>
          </p:cNvSpPr>
          <p:nvPr>
            <p:ph type="body" sz="quarter" idx="27" hasCustomPrompt="1"/>
          </p:nvPr>
        </p:nvSpPr>
        <p:spPr>
          <a:xfrm>
            <a:off x="6967901" y="3632527"/>
            <a:ext cx="913553" cy="426393"/>
          </a:xfrm>
          <a:prstGeom prst="rect">
            <a:avLst/>
          </a:prstGeom>
        </p:spPr>
        <p:txBody>
          <a:bodyPr rtlCol="0" anchor="ctr"/>
          <a:lstStyle>
            <a:lvl1pPr marL="0" indent="0" algn="ctr">
              <a:buNone/>
              <a:defRPr sz="1600" cap="all" spc="100" baseline="0">
                <a:solidFill>
                  <a:schemeClr val="accent4">
                    <a:lumMod val="50000"/>
                  </a:schemeClr>
                </a:solidFill>
                <a:latin typeface="+mj-lt"/>
              </a:defRPr>
            </a:lvl1pPr>
          </a:lstStyle>
          <a:p>
            <a:pPr lvl="0" rtl="0"/>
            <a:r>
              <a:rPr lang="en-GB" noProof="0"/>
              <a:t>name</a:t>
            </a:r>
          </a:p>
        </p:txBody>
      </p:sp>
      <p:sp>
        <p:nvSpPr>
          <p:cNvPr id="66" name="Text Placeholder 10">
            <a:extLst>
              <a:ext uri="{FF2B5EF4-FFF2-40B4-BE49-F238E27FC236}">
                <a16:creationId xmlns:a16="http://schemas.microsoft.com/office/drawing/2014/main" id="{0B1DC94A-5F40-1500-8359-573DDAFADC87}"/>
              </a:ext>
            </a:extLst>
          </p:cNvPr>
          <p:cNvSpPr>
            <a:spLocks noGrp="1"/>
          </p:cNvSpPr>
          <p:nvPr>
            <p:ph type="body" sz="quarter" idx="28" hasCustomPrompt="1"/>
          </p:nvPr>
        </p:nvSpPr>
        <p:spPr>
          <a:xfrm>
            <a:off x="3925501" y="2388397"/>
            <a:ext cx="913553" cy="426393"/>
          </a:xfrm>
          <a:prstGeom prst="rect">
            <a:avLst/>
          </a:prstGeom>
        </p:spPr>
        <p:txBody>
          <a:bodyPr rtlCol="0" anchor="ctr"/>
          <a:lstStyle>
            <a:lvl1pPr marL="0" indent="0" algn="ctr">
              <a:buNone/>
              <a:defRPr sz="1600" cap="all" spc="100" baseline="0">
                <a:solidFill>
                  <a:schemeClr val="bg2"/>
                </a:solidFill>
                <a:latin typeface="+mj-lt"/>
              </a:defRPr>
            </a:lvl1pPr>
          </a:lstStyle>
          <a:p>
            <a:pPr lvl="0" rtl="0"/>
            <a:r>
              <a:rPr lang="en-GB" noProof="0"/>
              <a:t>name</a:t>
            </a:r>
          </a:p>
        </p:txBody>
      </p:sp>
      <p:sp>
        <p:nvSpPr>
          <p:cNvPr id="67" name="Text Placeholder 10">
            <a:extLst>
              <a:ext uri="{FF2B5EF4-FFF2-40B4-BE49-F238E27FC236}">
                <a16:creationId xmlns:a16="http://schemas.microsoft.com/office/drawing/2014/main" id="{1BA4F21A-1E96-83DC-FD4B-3FFC224EE7AB}"/>
              </a:ext>
            </a:extLst>
          </p:cNvPr>
          <p:cNvSpPr>
            <a:spLocks noGrp="1"/>
          </p:cNvSpPr>
          <p:nvPr>
            <p:ph type="body" sz="quarter" idx="29" hasCustomPrompt="1"/>
          </p:nvPr>
        </p:nvSpPr>
        <p:spPr>
          <a:xfrm>
            <a:off x="3339611" y="3620297"/>
            <a:ext cx="913553" cy="426393"/>
          </a:xfrm>
          <a:prstGeom prst="rect">
            <a:avLst/>
          </a:prstGeom>
        </p:spPr>
        <p:txBody>
          <a:bodyPr rtlCol="0" anchor="ctr"/>
          <a:lstStyle>
            <a:lvl1pPr marL="0" indent="0" algn="ctr">
              <a:buNone/>
              <a:defRPr sz="1600" cap="all" spc="100" baseline="0">
                <a:solidFill>
                  <a:schemeClr val="bg2"/>
                </a:solidFill>
                <a:latin typeface="+mj-lt"/>
              </a:defRPr>
            </a:lvl1pPr>
          </a:lstStyle>
          <a:p>
            <a:pPr lvl="0" rtl="0"/>
            <a:r>
              <a:rPr lang="en-GB" noProof="0"/>
              <a:t>name</a:t>
            </a:r>
          </a:p>
        </p:txBody>
      </p:sp>
      <p:sp>
        <p:nvSpPr>
          <p:cNvPr id="68" name="Text Placeholder 10">
            <a:extLst>
              <a:ext uri="{FF2B5EF4-FFF2-40B4-BE49-F238E27FC236}">
                <a16:creationId xmlns:a16="http://schemas.microsoft.com/office/drawing/2014/main" id="{ACDC0143-12ED-CB44-4E3F-2BCCC3DD8604}"/>
              </a:ext>
            </a:extLst>
          </p:cNvPr>
          <p:cNvSpPr>
            <a:spLocks noGrp="1"/>
          </p:cNvSpPr>
          <p:nvPr>
            <p:ph type="body" sz="quarter" idx="30" hasCustomPrompt="1"/>
          </p:nvPr>
        </p:nvSpPr>
        <p:spPr>
          <a:xfrm>
            <a:off x="3968191" y="4779048"/>
            <a:ext cx="913553" cy="426393"/>
          </a:xfrm>
          <a:prstGeom prst="rect">
            <a:avLst/>
          </a:prstGeom>
        </p:spPr>
        <p:txBody>
          <a:bodyPr rtlCol="0" anchor="ctr"/>
          <a:lstStyle>
            <a:lvl1pPr marL="0" indent="0" algn="ctr">
              <a:buNone/>
              <a:defRPr sz="1600" cap="all" spc="100" baseline="0">
                <a:solidFill>
                  <a:schemeClr val="bg2"/>
                </a:solidFill>
                <a:latin typeface="+mj-lt"/>
              </a:defRPr>
            </a:lvl1pPr>
          </a:lstStyle>
          <a:p>
            <a:pPr lvl="0" rtl="0"/>
            <a:r>
              <a:rPr lang="en-GB" noProof="0"/>
              <a:t>name</a:t>
            </a:r>
          </a:p>
        </p:txBody>
      </p:sp>
      <p:sp>
        <p:nvSpPr>
          <p:cNvPr id="69" name="Text Placeholder 10">
            <a:extLst>
              <a:ext uri="{FF2B5EF4-FFF2-40B4-BE49-F238E27FC236}">
                <a16:creationId xmlns:a16="http://schemas.microsoft.com/office/drawing/2014/main" id="{DE86B319-4968-C373-BCC0-767D8AB63813}"/>
              </a:ext>
            </a:extLst>
          </p:cNvPr>
          <p:cNvSpPr>
            <a:spLocks noGrp="1"/>
          </p:cNvSpPr>
          <p:nvPr>
            <p:ph type="body" sz="quarter" idx="31" hasCustomPrompt="1"/>
          </p:nvPr>
        </p:nvSpPr>
        <p:spPr>
          <a:xfrm>
            <a:off x="5169432" y="5303297"/>
            <a:ext cx="913553" cy="426393"/>
          </a:xfrm>
          <a:prstGeom prst="rect">
            <a:avLst/>
          </a:prstGeom>
        </p:spPr>
        <p:txBody>
          <a:bodyPr rtlCol="0" anchor="ctr"/>
          <a:lstStyle>
            <a:lvl1pPr marL="0" indent="0" algn="ctr">
              <a:buNone/>
              <a:defRPr sz="1600" cap="all" spc="100" baseline="0">
                <a:solidFill>
                  <a:schemeClr val="bg2"/>
                </a:solidFill>
                <a:latin typeface="+mj-lt"/>
              </a:defRPr>
            </a:lvl1pPr>
          </a:lstStyle>
          <a:p>
            <a:pPr lvl="0" rtl="0"/>
            <a:r>
              <a:rPr lang="en-GB" noProof="0"/>
              <a:t>name</a:t>
            </a:r>
          </a:p>
        </p:txBody>
      </p:sp>
      <p:sp>
        <p:nvSpPr>
          <p:cNvPr id="70" name="Text Placeholder 10">
            <a:extLst>
              <a:ext uri="{FF2B5EF4-FFF2-40B4-BE49-F238E27FC236}">
                <a16:creationId xmlns:a16="http://schemas.microsoft.com/office/drawing/2014/main" id="{D5D641B9-C1B6-3F77-2220-54DB547BEE73}"/>
              </a:ext>
            </a:extLst>
          </p:cNvPr>
          <p:cNvSpPr>
            <a:spLocks noGrp="1"/>
          </p:cNvSpPr>
          <p:nvPr>
            <p:ph type="body" sz="quarter" idx="32" hasCustomPrompt="1"/>
          </p:nvPr>
        </p:nvSpPr>
        <p:spPr>
          <a:xfrm>
            <a:off x="6362432" y="4791401"/>
            <a:ext cx="913553" cy="426393"/>
          </a:xfrm>
          <a:prstGeom prst="rect">
            <a:avLst/>
          </a:prstGeom>
        </p:spPr>
        <p:txBody>
          <a:bodyPr rtlCol="0" anchor="ctr"/>
          <a:lstStyle>
            <a:lvl1pPr marL="0" indent="0" algn="ctr">
              <a:buNone/>
              <a:defRPr sz="1600" cap="all" spc="100" baseline="0">
                <a:solidFill>
                  <a:schemeClr val="bg2"/>
                </a:solidFill>
                <a:latin typeface="+mj-lt"/>
              </a:defRPr>
            </a:lvl1pPr>
          </a:lstStyle>
          <a:p>
            <a:pPr lvl="0" rtl="0"/>
            <a:r>
              <a:rPr lang="en-GB" noProof="0"/>
              <a:t>name</a:t>
            </a:r>
          </a:p>
        </p:txBody>
      </p:sp>
      <p:sp>
        <p:nvSpPr>
          <p:cNvPr id="71" name="Line 31">
            <a:extLst>
              <a:ext uri="{FF2B5EF4-FFF2-40B4-BE49-F238E27FC236}">
                <a16:creationId xmlns:a16="http://schemas.microsoft.com/office/drawing/2014/main" id="{CD13996C-AFDF-A434-1E77-72CBF965E238}"/>
              </a:ext>
            </a:extLst>
          </p:cNvPr>
          <p:cNvSpPr>
            <a:spLocks noChangeShapeType="1"/>
          </p:cNvSpPr>
          <p:nvPr userDrawn="1"/>
        </p:nvSpPr>
        <p:spPr bwMode="auto">
          <a:xfrm flipH="1">
            <a:off x="5613509" y="5988062"/>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lc="http://schemas.openxmlformats.org/drawingml/2006/lockedCanvas" xmlns:a14="http://schemas.microsoft.com/office/drawing/2010/main" xmln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Tree>
    <p:extLst>
      <p:ext uri="{BB962C8B-B14F-4D97-AF65-F5344CB8AC3E}">
        <p14:creationId xmlns:p14="http://schemas.microsoft.com/office/powerpoint/2010/main" val="3160847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ur Competition v2">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CC3C8467-268E-4ABA-B4F5-0808AFBB278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cxnSp>
        <p:nvCxnSpPr>
          <p:cNvPr id="18" name="Straight Connector 17">
            <a:extLst>
              <a:ext uri="{FF2B5EF4-FFF2-40B4-BE49-F238E27FC236}">
                <a16:creationId xmlns:a16="http://schemas.microsoft.com/office/drawing/2014/main" id="{D69FF8FD-CDD1-4BEE-8DB9-0CD4BDE983AA}"/>
              </a:ext>
              <a:ext uri="{C183D7F6-B498-43B3-948B-1728B52AA6E4}">
                <adec:decorative xmlns:adec="http://schemas.microsoft.com/office/drawing/2017/decorative" val="1"/>
              </a:ext>
            </a:extLst>
          </p:cNvPr>
          <p:cNvCxnSpPr>
            <a:cxnSpLocks/>
          </p:cNvCxnSpPr>
          <p:nvPr userDrawn="1"/>
        </p:nvCxnSpPr>
        <p:spPr>
          <a:xfrm>
            <a:off x="7335793" y="766762"/>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F1257F-A86F-48F4-BFFA-9BFB4355ED20}"/>
              </a:ext>
              <a:ext uri="{C183D7F6-B498-43B3-948B-1728B52AA6E4}">
                <adec:decorative xmlns:adec="http://schemas.microsoft.com/office/drawing/2017/decorative" val="1"/>
              </a:ext>
            </a:extLst>
          </p:cNvPr>
          <p:cNvCxnSpPr>
            <a:cxnSpLocks/>
          </p:cNvCxnSpPr>
          <p:nvPr userDrawn="1"/>
        </p:nvCxnSpPr>
        <p:spPr>
          <a:xfrm rot="5400000">
            <a:off x="7334351" y="757238"/>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FD01FCA-DF30-466C-9EAE-B0A13CF25D3B}"/>
              </a:ext>
              <a:ext uri="{C183D7F6-B498-43B3-948B-1728B52AA6E4}">
                <adec:decorative xmlns:adec="http://schemas.microsoft.com/office/drawing/2017/decorative" val="1"/>
              </a:ext>
            </a:extLst>
          </p:cNvPr>
          <p:cNvSpPr/>
          <p:nvPr userDrawn="1"/>
        </p:nvSpPr>
        <p:spPr>
          <a:xfrm>
            <a:off x="5831167" y="4486275"/>
            <a:ext cx="622236" cy="622236"/>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Rectangle 22">
            <a:extLst>
              <a:ext uri="{FF2B5EF4-FFF2-40B4-BE49-F238E27FC236}">
                <a16:creationId xmlns:a16="http://schemas.microsoft.com/office/drawing/2014/main" id="{56F9F0CF-5966-47C2-9A41-0CD85E85D264}"/>
              </a:ext>
              <a:ext uri="{C183D7F6-B498-43B3-948B-1728B52AA6E4}">
                <adec:decorative xmlns:adec="http://schemas.microsoft.com/office/drawing/2017/decorative" val="1"/>
              </a:ext>
            </a:extLst>
          </p:cNvPr>
          <p:cNvSpPr/>
          <p:nvPr userDrawn="1"/>
        </p:nvSpPr>
        <p:spPr>
          <a:xfrm>
            <a:off x="4564642" y="4047275"/>
            <a:ext cx="622236" cy="62223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Rectangle 24">
            <a:extLst>
              <a:ext uri="{FF2B5EF4-FFF2-40B4-BE49-F238E27FC236}">
                <a16:creationId xmlns:a16="http://schemas.microsoft.com/office/drawing/2014/main" id="{92EFF630-FDAA-46A7-8CEE-21CAB6BC2507}"/>
              </a:ext>
              <a:ext uri="{C183D7F6-B498-43B3-948B-1728B52AA6E4}">
                <adec:decorative xmlns:adec="http://schemas.microsoft.com/office/drawing/2017/decorative" val="1"/>
              </a:ext>
            </a:extLst>
          </p:cNvPr>
          <p:cNvSpPr/>
          <p:nvPr userDrawn="1"/>
        </p:nvSpPr>
        <p:spPr>
          <a:xfrm>
            <a:off x="6229331" y="2163148"/>
            <a:ext cx="622236" cy="622236"/>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2383BA8C-6DBE-4569-B07B-9FB55F80D616}"/>
              </a:ext>
              <a:ext uri="{C183D7F6-B498-43B3-948B-1728B52AA6E4}">
                <adec:decorative xmlns:adec="http://schemas.microsoft.com/office/drawing/2017/decorative" val="1"/>
              </a:ext>
            </a:extLst>
          </p:cNvPr>
          <p:cNvSpPr/>
          <p:nvPr userDrawn="1"/>
        </p:nvSpPr>
        <p:spPr>
          <a:xfrm>
            <a:off x="7859108" y="3573553"/>
            <a:ext cx="622236" cy="622236"/>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Rectangle 28">
            <a:extLst>
              <a:ext uri="{FF2B5EF4-FFF2-40B4-BE49-F238E27FC236}">
                <a16:creationId xmlns:a16="http://schemas.microsoft.com/office/drawing/2014/main" id="{1108DE16-ABA8-4BC8-93C4-F8A521C8A509}"/>
              </a:ext>
              <a:ext uri="{C183D7F6-B498-43B3-948B-1728B52AA6E4}">
                <adec:decorative xmlns:adec="http://schemas.microsoft.com/office/drawing/2017/decorative" val="1"/>
              </a:ext>
            </a:extLst>
          </p:cNvPr>
          <p:cNvSpPr/>
          <p:nvPr userDrawn="1"/>
        </p:nvSpPr>
        <p:spPr>
          <a:xfrm>
            <a:off x="9795826" y="4201049"/>
            <a:ext cx="622236" cy="622236"/>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Rectangle 30">
            <a:extLst>
              <a:ext uri="{FF2B5EF4-FFF2-40B4-BE49-F238E27FC236}">
                <a16:creationId xmlns:a16="http://schemas.microsoft.com/office/drawing/2014/main" id="{E93C062E-DD5E-49BC-A10D-F70C1931F00A}"/>
              </a:ext>
              <a:ext uri="{C183D7F6-B498-43B3-948B-1728B52AA6E4}">
                <adec:decorative xmlns:adec="http://schemas.microsoft.com/office/drawing/2017/decorative" val="1"/>
              </a:ext>
            </a:extLst>
          </p:cNvPr>
          <p:cNvSpPr/>
          <p:nvPr userDrawn="1"/>
        </p:nvSpPr>
        <p:spPr>
          <a:xfrm>
            <a:off x="7962756" y="1603981"/>
            <a:ext cx="2057805" cy="767123"/>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B1799781-E0A0-4C4E-A069-37290BED8FE5}"/>
              </a:ext>
            </a:extLst>
          </p:cNvPr>
          <p:cNvSpPr>
            <a:spLocks noGrp="1"/>
          </p:cNvSpPr>
          <p:nvPr>
            <p:ph type="title" hasCustomPrompt="1"/>
          </p:nvPr>
        </p:nvSpPr>
        <p:spPr>
          <a:xfrm>
            <a:off x="740427" y="571145"/>
            <a:ext cx="5355570" cy="438144"/>
          </a:xfrm>
          <a:prstGeom prst="rect">
            <a:avLst/>
          </a:prstGeom>
        </p:spPr>
        <p:txBody>
          <a:bodyPr rtlCol="0"/>
          <a:lstStyle>
            <a:lvl1pPr>
              <a:defRPr sz="2400" cap="all" spc="100" baseline="0">
                <a:solidFill>
                  <a:schemeClr val="accent2"/>
                </a:solidFill>
              </a:defRPr>
            </a:lvl1pPr>
          </a:lstStyle>
          <a:p>
            <a:pPr rtl="0"/>
            <a:r>
              <a:rPr lang="en-GB" noProof="0"/>
              <a:t>Click to add title</a:t>
            </a:r>
          </a:p>
        </p:txBody>
      </p:sp>
      <p:sp>
        <p:nvSpPr>
          <p:cNvPr id="38" name="Text Placeholder 10">
            <a:extLst>
              <a:ext uri="{FF2B5EF4-FFF2-40B4-BE49-F238E27FC236}">
                <a16:creationId xmlns:a16="http://schemas.microsoft.com/office/drawing/2014/main" id="{5D896357-F0C4-4728-BE54-A809E6E3100F}"/>
              </a:ext>
            </a:extLst>
          </p:cNvPr>
          <p:cNvSpPr>
            <a:spLocks noGrp="1"/>
          </p:cNvSpPr>
          <p:nvPr>
            <p:ph type="body" sz="quarter" idx="16" hasCustomPrompt="1"/>
          </p:nvPr>
        </p:nvSpPr>
        <p:spPr>
          <a:xfrm>
            <a:off x="6463262" y="311795"/>
            <a:ext cx="1706966" cy="426393"/>
          </a:xfrm>
          <a:prstGeom prst="rect">
            <a:avLst/>
          </a:prstGeom>
        </p:spPr>
        <p:txBody>
          <a:bodyPr rtlCol="0" anchor="b"/>
          <a:lstStyle>
            <a:lvl1pPr marL="0" indent="0" algn="ctr">
              <a:buNone/>
              <a:defRPr sz="1400" cap="all" spc="100" baseline="0">
                <a:solidFill>
                  <a:schemeClr val="bg1">
                    <a:lumMod val="50000"/>
                  </a:schemeClr>
                </a:solidFill>
                <a:latin typeface="+mj-lt"/>
              </a:defRPr>
            </a:lvl1pPr>
          </a:lstStyle>
          <a:p>
            <a:pPr lvl="0" rtl="0"/>
            <a:r>
              <a:rPr lang="en-GB" noProof="0"/>
              <a:t>Click to add name</a:t>
            </a:r>
          </a:p>
        </p:txBody>
      </p:sp>
      <p:sp>
        <p:nvSpPr>
          <p:cNvPr id="42" name="Text Placeholder 10">
            <a:extLst>
              <a:ext uri="{FF2B5EF4-FFF2-40B4-BE49-F238E27FC236}">
                <a16:creationId xmlns:a16="http://schemas.microsoft.com/office/drawing/2014/main" id="{CB13D4EF-593A-4D3C-9712-515EE5A358AC}"/>
              </a:ext>
            </a:extLst>
          </p:cNvPr>
          <p:cNvSpPr>
            <a:spLocks noGrp="1"/>
          </p:cNvSpPr>
          <p:nvPr>
            <p:ph type="body" sz="quarter" idx="20" hasCustomPrompt="1"/>
          </p:nvPr>
        </p:nvSpPr>
        <p:spPr>
          <a:xfrm>
            <a:off x="8026762" y="1774346"/>
            <a:ext cx="1929792" cy="426393"/>
          </a:xfrm>
          <a:prstGeom prst="rect">
            <a:avLst/>
          </a:prstGeom>
        </p:spPr>
        <p:txBody>
          <a:bodyPr rtlCol="0" anchor="ctr"/>
          <a:lstStyle>
            <a:lvl1pPr marL="0" indent="0" algn="ctr">
              <a:lnSpc>
                <a:spcPct val="80000"/>
              </a:lnSpc>
              <a:spcBef>
                <a:spcPts val="0"/>
              </a:spcBef>
              <a:buNone/>
              <a:defRPr sz="2000" cap="all" spc="100" baseline="0">
                <a:solidFill>
                  <a:schemeClr val="accent6">
                    <a:lumMod val="50000"/>
                  </a:schemeClr>
                </a:solidFill>
                <a:latin typeface="+mj-lt"/>
              </a:defRPr>
            </a:lvl1pPr>
          </a:lstStyle>
          <a:p>
            <a:pPr lvl="0" rtl="0"/>
            <a:r>
              <a:rPr lang="en-GB" noProof="0"/>
              <a:t>Click to add name</a:t>
            </a:r>
          </a:p>
        </p:txBody>
      </p:sp>
      <p:sp>
        <p:nvSpPr>
          <p:cNvPr id="47" name="Text Placeholder 10">
            <a:extLst>
              <a:ext uri="{FF2B5EF4-FFF2-40B4-BE49-F238E27FC236}">
                <a16:creationId xmlns:a16="http://schemas.microsoft.com/office/drawing/2014/main" id="{449D2BE7-8177-406D-94BB-001D561B5A89}"/>
              </a:ext>
            </a:extLst>
          </p:cNvPr>
          <p:cNvSpPr>
            <a:spLocks noGrp="1"/>
          </p:cNvSpPr>
          <p:nvPr>
            <p:ph type="body" sz="quarter" idx="25" hasCustomPrompt="1"/>
          </p:nvPr>
        </p:nvSpPr>
        <p:spPr>
          <a:xfrm>
            <a:off x="6083673" y="2261070"/>
            <a:ext cx="913553" cy="426393"/>
          </a:xfrm>
          <a:prstGeom prst="rect">
            <a:avLst/>
          </a:prstGeom>
        </p:spPr>
        <p:txBody>
          <a:bodyPr rtlCol="0" anchor="ctr"/>
          <a:lstStyle>
            <a:lvl1pPr marL="0" indent="0" algn="ctr">
              <a:buNone/>
              <a:defRPr sz="1600" cap="all" spc="100" baseline="0">
                <a:solidFill>
                  <a:schemeClr val="accent4">
                    <a:lumMod val="50000"/>
                  </a:schemeClr>
                </a:solidFill>
                <a:latin typeface="+mj-lt"/>
              </a:defRPr>
            </a:lvl1pPr>
          </a:lstStyle>
          <a:p>
            <a:pPr lvl="0" rtl="0"/>
            <a:r>
              <a:rPr lang="en-GB" noProof="0"/>
              <a:t>name</a:t>
            </a:r>
          </a:p>
        </p:txBody>
      </p:sp>
      <p:sp>
        <p:nvSpPr>
          <p:cNvPr id="40" name="Text Placeholder 10">
            <a:extLst>
              <a:ext uri="{FF2B5EF4-FFF2-40B4-BE49-F238E27FC236}">
                <a16:creationId xmlns:a16="http://schemas.microsoft.com/office/drawing/2014/main" id="{FD164278-C8C4-4514-8B3E-9505CB674743}"/>
              </a:ext>
            </a:extLst>
          </p:cNvPr>
          <p:cNvSpPr>
            <a:spLocks noGrp="1"/>
          </p:cNvSpPr>
          <p:nvPr>
            <p:ph type="body" sz="quarter" idx="18" hasCustomPrompt="1"/>
          </p:nvPr>
        </p:nvSpPr>
        <p:spPr>
          <a:xfrm>
            <a:off x="3149242" y="3061800"/>
            <a:ext cx="1706966" cy="426393"/>
          </a:xfrm>
          <a:prstGeom prst="rect">
            <a:avLst/>
          </a:prstGeom>
        </p:spPr>
        <p:txBody>
          <a:bodyPr rtlCol="0" anchor="t"/>
          <a:lstStyle>
            <a:lvl1pPr marL="0" indent="0" algn="r">
              <a:buNone/>
              <a:defRPr sz="1400" cap="all" spc="100" baseline="0">
                <a:solidFill>
                  <a:schemeClr val="bg1">
                    <a:lumMod val="50000"/>
                  </a:schemeClr>
                </a:solidFill>
                <a:latin typeface="+mj-lt"/>
              </a:defRPr>
            </a:lvl1pPr>
          </a:lstStyle>
          <a:p>
            <a:pPr lvl="0" rtl="0"/>
            <a:r>
              <a:rPr lang="en-GB" noProof="0"/>
              <a:t>Click to add name</a:t>
            </a:r>
          </a:p>
        </p:txBody>
      </p:sp>
      <p:sp>
        <p:nvSpPr>
          <p:cNvPr id="41" name="Text Placeholder 10">
            <a:extLst>
              <a:ext uri="{FF2B5EF4-FFF2-40B4-BE49-F238E27FC236}">
                <a16:creationId xmlns:a16="http://schemas.microsoft.com/office/drawing/2014/main" id="{45FF02C4-FA25-4AE4-B4EF-D106CDD0FEB4}"/>
              </a:ext>
            </a:extLst>
          </p:cNvPr>
          <p:cNvSpPr>
            <a:spLocks noGrp="1"/>
          </p:cNvSpPr>
          <p:nvPr>
            <p:ph type="body" sz="quarter" idx="19" hasCustomPrompt="1"/>
          </p:nvPr>
        </p:nvSpPr>
        <p:spPr>
          <a:xfrm>
            <a:off x="9795826" y="3061800"/>
            <a:ext cx="1706966" cy="426393"/>
          </a:xfrm>
          <a:prstGeom prst="rect">
            <a:avLst/>
          </a:prstGeom>
        </p:spPr>
        <p:txBody>
          <a:bodyPr rtlCol="0" anchor="t"/>
          <a:lstStyle>
            <a:lvl1pPr marL="0" indent="0" algn="l">
              <a:buNone/>
              <a:defRPr sz="1400" cap="all" spc="100" baseline="0">
                <a:solidFill>
                  <a:schemeClr val="bg1">
                    <a:lumMod val="50000"/>
                  </a:schemeClr>
                </a:solidFill>
                <a:latin typeface="+mj-lt"/>
              </a:defRPr>
            </a:lvl1pPr>
          </a:lstStyle>
          <a:p>
            <a:pPr lvl="0" rtl="0"/>
            <a:r>
              <a:rPr lang="en-GB" noProof="0"/>
              <a:t>Click to add name</a:t>
            </a:r>
          </a:p>
        </p:txBody>
      </p:sp>
      <p:sp>
        <p:nvSpPr>
          <p:cNvPr id="45" name="Text Placeholder 10">
            <a:extLst>
              <a:ext uri="{FF2B5EF4-FFF2-40B4-BE49-F238E27FC236}">
                <a16:creationId xmlns:a16="http://schemas.microsoft.com/office/drawing/2014/main" id="{2EA0BE42-73C1-43D0-9520-94265CBEE415}"/>
              </a:ext>
            </a:extLst>
          </p:cNvPr>
          <p:cNvSpPr>
            <a:spLocks noGrp="1"/>
          </p:cNvSpPr>
          <p:nvPr>
            <p:ph type="body" sz="quarter" idx="23" hasCustomPrompt="1"/>
          </p:nvPr>
        </p:nvSpPr>
        <p:spPr>
          <a:xfrm>
            <a:off x="7713450" y="3671475"/>
            <a:ext cx="913553" cy="426393"/>
          </a:xfrm>
          <a:prstGeom prst="rect">
            <a:avLst/>
          </a:prstGeom>
        </p:spPr>
        <p:txBody>
          <a:bodyPr rtlCol="0" anchor="ctr"/>
          <a:lstStyle>
            <a:lvl1pPr marL="0" indent="0" algn="ctr">
              <a:buNone/>
              <a:defRPr sz="1600" cap="all" spc="100" baseline="0">
                <a:solidFill>
                  <a:schemeClr val="bg2">
                    <a:lumMod val="50000"/>
                  </a:schemeClr>
                </a:solidFill>
                <a:latin typeface="+mj-lt"/>
              </a:defRPr>
            </a:lvl1pPr>
          </a:lstStyle>
          <a:p>
            <a:pPr lvl="0" rtl="0"/>
            <a:r>
              <a:rPr lang="en-GB" noProof="0"/>
              <a:t>name</a:t>
            </a:r>
          </a:p>
        </p:txBody>
      </p:sp>
      <p:sp>
        <p:nvSpPr>
          <p:cNvPr id="43" name="Text Placeholder 10">
            <a:extLst>
              <a:ext uri="{FF2B5EF4-FFF2-40B4-BE49-F238E27FC236}">
                <a16:creationId xmlns:a16="http://schemas.microsoft.com/office/drawing/2014/main" id="{4E23821A-CE37-4CA8-82BC-5731CBD7BC63}"/>
              </a:ext>
            </a:extLst>
          </p:cNvPr>
          <p:cNvSpPr>
            <a:spLocks noGrp="1"/>
          </p:cNvSpPr>
          <p:nvPr>
            <p:ph type="body" sz="quarter" idx="21" hasCustomPrompt="1"/>
          </p:nvPr>
        </p:nvSpPr>
        <p:spPr>
          <a:xfrm>
            <a:off x="4418984" y="4145197"/>
            <a:ext cx="913553" cy="426393"/>
          </a:xfrm>
          <a:prstGeom prst="rect">
            <a:avLst/>
          </a:prstGeom>
        </p:spPr>
        <p:txBody>
          <a:bodyPr rtlCol="0" anchor="ctr"/>
          <a:lstStyle>
            <a:lvl1pPr marL="0" indent="0" algn="ctr">
              <a:buNone/>
              <a:defRPr sz="1600" cap="all" spc="100" baseline="0">
                <a:solidFill>
                  <a:schemeClr val="accent1">
                    <a:lumMod val="75000"/>
                  </a:schemeClr>
                </a:solidFill>
                <a:latin typeface="+mj-lt"/>
              </a:defRPr>
            </a:lvl1pPr>
          </a:lstStyle>
          <a:p>
            <a:pPr lvl="0" rtl="0"/>
            <a:r>
              <a:rPr lang="en-GB" noProof="0"/>
              <a:t>name</a:t>
            </a:r>
          </a:p>
        </p:txBody>
      </p:sp>
      <p:sp>
        <p:nvSpPr>
          <p:cNvPr id="44" name="Text Placeholder 10">
            <a:extLst>
              <a:ext uri="{FF2B5EF4-FFF2-40B4-BE49-F238E27FC236}">
                <a16:creationId xmlns:a16="http://schemas.microsoft.com/office/drawing/2014/main" id="{83ED92E9-F268-4C1E-9440-F605C9EBD510}"/>
              </a:ext>
            </a:extLst>
          </p:cNvPr>
          <p:cNvSpPr>
            <a:spLocks noGrp="1"/>
          </p:cNvSpPr>
          <p:nvPr>
            <p:ph type="body" sz="quarter" idx="22" hasCustomPrompt="1"/>
          </p:nvPr>
        </p:nvSpPr>
        <p:spPr>
          <a:xfrm>
            <a:off x="5685509" y="4584197"/>
            <a:ext cx="913553" cy="426393"/>
          </a:xfrm>
          <a:prstGeom prst="rect">
            <a:avLst/>
          </a:prstGeom>
        </p:spPr>
        <p:txBody>
          <a:bodyPr rtlCol="0" anchor="ctr"/>
          <a:lstStyle>
            <a:lvl1pPr marL="0" indent="0" algn="ctr">
              <a:buNone/>
              <a:defRPr sz="1600" cap="all" spc="100" baseline="0">
                <a:solidFill>
                  <a:schemeClr val="accent1">
                    <a:lumMod val="50000"/>
                  </a:schemeClr>
                </a:solidFill>
                <a:latin typeface="+mj-lt"/>
              </a:defRPr>
            </a:lvl1pPr>
          </a:lstStyle>
          <a:p>
            <a:pPr lvl="0" rtl="0"/>
            <a:r>
              <a:rPr lang="en-GB" noProof="0"/>
              <a:t>name</a:t>
            </a:r>
          </a:p>
        </p:txBody>
      </p:sp>
      <p:sp>
        <p:nvSpPr>
          <p:cNvPr id="46" name="Text Placeholder 10">
            <a:extLst>
              <a:ext uri="{FF2B5EF4-FFF2-40B4-BE49-F238E27FC236}">
                <a16:creationId xmlns:a16="http://schemas.microsoft.com/office/drawing/2014/main" id="{B29F508B-CAFE-4871-8267-E5406A4D6C46}"/>
              </a:ext>
            </a:extLst>
          </p:cNvPr>
          <p:cNvSpPr>
            <a:spLocks noGrp="1"/>
          </p:cNvSpPr>
          <p:nvPr>
            <p:ph type="body" sz="quarter" idx="24" hasCustomPrompt="1"/>
          </p:nvPr>
        </p:nvSpPr>
        <p:spPr>
          <a:xfrm>
            <a:off x="9650168" y="4298971"/>
            <a:ext cx="913553" cy="426393"/>
          </a:xfrm>
          <a:prstGeom prst="rect">
            <a:avLst/>
          </a:prstGeom>
        </p:spPr>
        <p:txBody>
          <a:bodyPr rtlCol="0" anchor="ctr"/>
          <a:lstStyle>
            <a:lvl1pPr marL="0" indent="0" algn="ctr">
              <a:buNone/>
              <a:defRPr sz="1600" cap="all" spc="100" baseline="0">
                <a:solidFill>
                  <a:schemeClr val="bg2">
                    <a:lumMod val="75000"/>
                  </a:schemeClr>
                </a:solidFill>
                <a:latin typeface="+mj-lt"/>
              </a:defRPr>
            </a:lvl1pPr>
          </a:lstStyle>
          <a:p>
            <a:pPr lvl="0" rtl="0"/>
            <a:r>
              <a:rPr lang="en-GB" noProof="0"/>
              <a:t>name</a:t>
            </a:r>
          </a:p>
        </p:txBody>
      </p:sp>
      <p:sp>
        <p:nvSpPr>
          <p:cNvPr id="39" name="Text Placeholder 10">
            <a:extLst>
              <a:ext uri="{FF2B5EF4-FFF2-40B4-BE49-F238E27FC236}">
                <a16:creationId xmlns:a16="http://schemas.microsoft.com/office/drawing/2014/main" id="{C40D7D1C-3379-42CE-B3D7-A585CDECBD11}"/>
              </a:ext>
            </a:extLst>
          </p:cNvPr>
          <p:cNvSpPr>
            <a:spLocks noGrp="1"/>
          </p:cNvSpPr>
          <p:nvPr>
            <p:ph type="body" sz="quarter" idx="17" hasCustomPrompt="1"/>
          </p:nvPr>
        </p:nvSpPr>
        <p:spPr>
          <a:xfrm>
            <a:off x="6463261" y="5683895"/>
            <a:ext cx="1706966" cy="426393"/>
          </a:xfrm>
          <a:prstGeom prst="rect">
            <a:avLst/>
          </a:prstGeom>
        </p:spPr>
        <p:txBody>
          <a:bodyPr rtlCol="0" anchor="t"/>
          <a:lstStyle>
            <a:lvl1pPr marL="0" indent="0" algn="ctr">
              <a:buNone/>
              <a:defRPr sz="1400" cap="all" spc="100" baseline="0">
                <a:solidFill>
                  <a:schemeClr val="bg1">
                    <a:lumMod val="50000"/>
                  </a:schemeClr>
                </a:solidFill>
                <a:latin typeface="+mj-lt"/>
              </a:defRPr>
            </a:lvl1pPr>
          </a:lstStyle>
          <a:p>
            <a:pPr lvl="0" rtl="0"/>
            <a:r>
              <a:rPr lang="en-GB" noProof="0"/>
              <a:t>Click to add name</a:t>
            </a:r>
          </a:p>
        </p:txBody>
      </p:sp>
      <p:sp>
        <p:nvSpPr>
          <p:cNvPr id="3" name="Date Placeholder 2">
            <a:extLst>
              <a:ext uri="{FF2B5EF4-FFF2-40B4-BE49-F238E27FC236}">
                <a16:creationId xmlns:a16="http://schemas.microsoft.com/office/drawing/2014/main" id="{35129BD8-DBDF-484C-89DD-80EDD7B827E7}"/>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en-GB" noProof="0"/>
              <a:t>20XX</a:t>
            </a:r>
          </a:p>
        </p:txBody>
      </p:sp>
      <p:sp>
        <p:nvSpPr>
          <p:cNvPr id="4" name="Footer Placeholder 3">
            <a:extLst>
              <a:ext uri="{FF2B5EF4-FFF2-40B4-BE49-F238E27FC236}">
                <a16:creationId xmlns:a16="http://schemas.microsoft.com/office/drawing/2014/main" id="{8CF621E8-9FBF-4DC8-AA1D-234C0A47D713}"/>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pPr rtl="0"/>
            <a:r>
              <a:rPr lang="en-GB" noProof="0"/>
              <a:t>Pitch deck</a:t>
            </a:r>
          </a:p>
        </p:txBody>
      </p:sp>
      <p:sp>
        <p:nvSpPr>
          <p:cNvPr id="5" name="Slide Number Placeholder 4">
            <a:extLst>
              <a:ext uri="{FF2B5EF4-FFF2-40B4-BE49-F238E27FC236}">
                <a16:creationId xmlns:a16="http://schemas.microsoft.com/office/drawing/2014/main" id="{1C1D5819-A04D-4AB0-A144-E7BBA340031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2689827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3D21-9143-4E6D-87CD-82F00F7DC6FA}"/>
              </a:ext>
            </a:extLst>
          </p:cNvPr>
          <p:cNvSpPr>
            <a:spLocks noGrp="1"/>
          </p:cNvSpPr>
          <p:nvPr>
            <p:ph type="title" hasCustomPrompt="1"/>
          </p:nvPr>
        </p:nvSpPr>
        <p:spPr>
          <a:xfrm>
            <a:off x="827314" y="627486"/>
            <a:ext cx="5268686" cy="568896"/>
          </a:xfrm>
          <a:prstGeom prst="rect">
            <a:avLst/>
          </a:prstGeom>
        </p:spPr>
        <p:txBody>
          <a:bodyPr rtlCol="0" anchor="ctr"/>
          <a:lstStyle>
            <a:lvl1pPr>
              <a:defRPr sz="2400" cap="all" spc="100" baseline="0">
                <a:solidFill>
                  <a:schemeClr val="accent2"/>
                </a:solidFill>
              </a:defRPr>
            </a:lvl1pPr>
          </a:lstStyle>
          <a:p>
            <a:pPr rtl="0"/>
            <a:r>
              <a:rPr lang="en-GB" noProof="0"/>
              <a:t>Click to add title</a:t>
            </a:r>
          </a:p>
        </p:txBody>
      </p:sp>
      <p:sp>
        <p:nvSpPr>
          <p:cNvPr id="11" name="Text Placeholder 10">
            <a:extLst>
              <a:ext uri="{FF2B5EF4-FFF2-40B4-BE49-F238E27FC236}">
                <a16:creationId xmlns:a16="http://schemas.microsoft.com/office/drawing/2014/main" id="{235C24E7-D67D-40AA-B6B1-AE47659E18EC}"/>
              </a:ext>
            </a:extLst>
          </p:cNvPr>
          <p:cNvSpPr>
            <a:spLocks noGrp="1"/>
          </p:cNvSpPr>
          <p:nvPr>
            <p:ph type="body" sz="quarter" idx="33" hasCustomPrompt="1"/>
          </p:nvPr>
        </p:nvSpPr>
        <p:spPr>
          <a:xfrm>
            <a:off x="820438" y="1011439"/>
            <a:ext cx="4989233" cy="568896"/>
          </a:xfrm>
          <a:prstGeom prst="rect">
            <a:avLst/>
          </a:prstGeom>
        </p:spPr>
        <p:txBody>
          <a:bodyPr rtlCol="0" anchor="ctr"/>
          <a:lstStyle>
            <a:lvl1pPr marL="0" indent="0" algn="l">
              <a:buNone/>
              <a:defRPr sz="2000" cap="none" spc="100" baseline="0">
                <a:solidFill>
                  <a:schemeClr val="accent2"/>
                </a:solidFill>
                <a:latin typeface="+mn-lt"/>
              </a:defRPr>
            </a:lvl1pPr>
          </a:lstStyle>
          <a:p>
            <a:pPr lvl="0" rtl="0"/>
            <a:r>
              <a:rPr lang="en-GB" noProof="0"/>
              <a:t>Click to add title</a:t>
            </a:r>
          </a:p>
        </p:txBody>
      </p:sp>
      <p:sp>
        <p:nvSpPr>
          <p:cNvPr id="19" name="Text Placeholder 14">
            <a:extLst>
              <a:ext uri="{FF2B5EF4-FFF2-40B4-BE49-F238E27FC236}">
                <a16:creationId xmlns:a16="http://schemas.microsoft.com/office/drawing/2014/main" id="{A756E9B8-BA57-4251-A0E6-DDADC29D95B9}"/>
              </a:ext>
            </a:extLst>
          </p:cNvPr>
          <p:cNvSpPr>
            <a:spLocks noGrp="1"/>
          </p:cNvSpPr>
          <p:nvPr>
            <p:ph type="body" sz="quarter" idx="26" hasCustomPrompt="1"/>
          </p:nvPr>
        </p:nvSpPr>
        <p:spPr>
          <a:xfrm>
            <a:off x="920666" y="2044485"/>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en-GB" noProof="0"/>
              <a:t>Click to add name</a:t>
            </a:r>
          </a:p>
        </p:txBody>
      </p:sp>
      <p:sp>
        <p:nvSpPr>
          <p:cNvPr id="20" name="Text Placeholder 14">
            <a:extLst>
              <a:ext uri="{FF2B5EF4-FFF2-40B4-BE49-F238E27FC236}">
                <a16:creationId xmlns:a16="http://schemas.microsoft.com/office/drawing/2014/main" id="{C0B962B5-0EC7-48EC-A687-C206A69C56D6}"/>
              </a:ext>
            </a:extLst>
          </p:cNvPr>
          <p:cNvSpPr>
            <a:spLocks noGrp="1"/>
          </p:cNvSpPr>
          <p:nvPr>
            <p:ph type="body" sz="quarter" idx="13" hasCustomPrompt="1"/>
          </p:nvPr>
        </p:nvSpPr>
        <p:spPr>
          <a:xfrm>
            <a:off x="2727695" y="2044485"/>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22" name="Text Placeholder 14">
            <a:extLst>
              <a:ext uri="{FF2B5EF4-FFF2-40B4-BE49-F238E27FC236}">
                <a16:creationId xmlns:a16="http://schemas.microsoft.com/office/drawing/2014/main" id="{1314A100-8075-4D1D-995C-34F5838D58F2}"/>
              </a:ext>
            </a:extLst>
          </p:cNvPr>
          <p:cNvSpPr>
            <a:spLocks noGrp="1"/>
          </p:cNvSpPr>
          <p:nvPr>
            <p:ph type="body" sz="quarter" idx="34" hasCustomPrompt="1"/>
          </p:nvPr>
        </p:nvSpPr>
        <p:spPr>
          <a:xfrm>
            <a:off x="920666" y="3428263"/>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en-GB" noProof="0"/>
              <a:t>Click to add name</a:t>
            </a:r>
          </a:p>
        </p:txBody>
      </p:sp>
      <p:sp>
        <p:nvSpPr>
          <p:cNvPr id="23" name="Text Placeholder 14">
            <a:extLst>
              <a:ext uri="{FF2B5EF4-FFF2-40B4-BE49-F238E27FC236}">
                <a16:creationId xmlns:a16="http://schemas.microsoft.com/office/drawing/2014/main" id="{9C946523-4B92-4003-B43C-B01D972454F4}"/>
              </a:ext>
            </a:extLst>
          </p:cNvPr>
          <p:cNvSpPr>
            <a:spLocks noGrp="1"/>
          </p:cNvSpPr>
          <p:nvPr>
            <p:ph type="body" sz="quarter" idx="35" hasCustomPrompt="1"/>
          </p:nvPr>
        </p:nvSpPr>
        <p:spPr>
          <a:xfrm>
            <a:off x="2727695" y="3428263"/>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25" name="Text Placeholder 14">
            <a:extLst>
              <a:ext uri="{FF2B5EF4-FFF2-40B4-BE49-F238E27FC236}">
                <a16:creationId xmlns:a16="http://schemas.microsoft.com/office/drawing/2014/main" id="{F9BEEAAD-CC7F-427D-BCFF-1BBA5023ABE6}"/>
              </a:ext>
            </a:extLst>
          </p:cNvPr>
          <p:cNvSpPr>
            <a:spLocks noGrp="1"/>
          </p:cNvSpPr>
          <p:nvPr>
            <p:ph type="body" sz="quarter" idx="36" hasCustomPrompt="1"/>
          </p:nvPr>
        </p:nvSpPr>
        <p:spPr>
          <a:xfrm>
            <a:off x="920666" y="4812041"/>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en-GB" noProof="0"/>
              <a:t>Click to add name</a:t>
            </a:r>
          </a:p>
        </p:txBody>
      </p:sp>
      <p:sp>
        <p:nvSpPr>
          <p:cNvPr id="26" name="Text Placeholder 14">
            <a:extLst>
              <a:ext uri="{FF2B5EF4-FFF2-40B4-BE49-F238E27FC236}">
                <a16:creationId xmlns:a16="http://schemas.microsoft.com/office/drawing/2014/main" id="{B6693A35-4411-4FE2-82FD-5D30D8D62AF3}"/>
              </a:ext>
            </a:extLst>
          </p:cNvPr>
          <p:cNvSpPr>
            <a:spLocks noGrp="1"/>
          </p:cNvSpPr>
          <p:nvPr>
            <p:ph type="body" sz="quarter" idx="37" hasCustomPrompt="1"/>
          </p:nvPr>
        </p:nvSpPr>
        <p:spPr>
          <a:xfrm>
            <a:off x="2727695" y="4812041"/>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17" name="Date Placeholder 3">
            <a:extLst>
              <a:ext uri="{FF2B5EF4-FFF2-40B4-BE49-F238E27FC236}">
                <a16:creationId xmlns:a16="http://schemas.microsoft.com/office/drawing/2014/main" id="{B658EBA7-4275-488A-B86F-67B70609FC99}"/>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2">
                    <a:lumMod val="50000"/>
                  </a:schemeClr>
                </a:solidFill>
                <a:effectLst/>
              </a:defRPr>
            </a:lvl1pPr>
          </a:lstStyle>
          <a:p>
            <a:pPr rtl="0"/>
            <a:r>
              <a:rPr lang="en-GB" noProof="0"/>
              <a:t>20XX</a:t>
            </a:r>
          </a:p>
        </p:txBody>
      </p:sp>
      <p:sp>
        <p:nvSpPr>
          <p:cNvPr id="27" name="Footer Placeholder 4">
            <a:extLst>
              <a:ext uri="{FF2B5EF4-FFF2-40B4-BE49-F238E27FC236}">
                <a16:creationId xmlns:a16="http://schemas.microsoft.com/office/drawing/2014/main" id="{A59824DA-522A-4135-800A-60F504928B2D}"/>
              </a:ext>
            </a:extLst>
          </p:cNvPr>
          <p:cNvSpPr>
            <a:spLocks noGrp="1"/>
          </p:cNvSpPr>
          <p:nvPr>
            <p:ph type="ftr" sz="quarter" idx="3"/>
          </p:nvPr>
        </p:nvSpPr>
        <p:spPr>
          <a:xfrm>
            <a:off x="5809670" y="6356350"/>
            <a:ext cx="3407138"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GB"/>
              <a:t>CAFI Executive Board Meeting 22</a:t>
            </a:r>
          </a:p>
        </p:txBody>
      </p:sp>
      <p:sp>
        <p:nvSpPr>
          <p:cNvPr id="7" name="Picture Placeholder 8">
            <a:extLst>
              <a:ext uri="{FF2B5EF4-FFF2-40B4-BE49-F238E27FC236}">
                <a16:creationId xmlns:a16="http://schemas.microsoft.com/office/drawing/2014/main" id="{93D3F372-68E2-486A-A105-748C2BB245A0}"/>
              </a:ext>
            </a:extLst>
          </p:cNvPr>
          <p:cNvSpPr>
            <a:spLocks noGrp="1"/>
          </p:cNvSpPr>
          <p:nvPr>
            <p:ph type="pic" sz="quarter" idx="14" hasCustomPrompt="1"/>
          </p:nvPr>
        </p:nvSpPr>
        <p:spPr>
          <a:xfrm>
            <a:off x="6683831" y="0"/>
            <a:ext cx="5508168" cy="6858000"/>
          </a:xfrm>
          <a:prstGeom prst="rect">
            <a:avLst/>
          </a:prstGeom>
        </p:spPr>
        <p:txBody>
          <a:bodyPr rtlCol="0"/>
          <a:lstStyle>
            <a:lvl1pPr marL="0" indent="0" algn="ctr">
              <a:buNone/>
              <a:defRPr/>
            </a:lvl1pPr>
          </a:lstStyle>
          <a:p>
            <a:pPr rtl="0"/>
            <a:r>
              <a:rPr lang="en-GB" noProof="0"/>
              <a:t>Click to add photo</a:t>
            </a:r>
          </a:p>
        </p:txBody>
      </p:sp>
      <p:sp>
        <p:nvSpPr>
          <p:cNvPr id="28" name="Slide Number Placeholder 5">
            <a:extLst>
              <a:ext uri="{FF2B5EF4-FFF2-40B4-BE49-F238E27FC236}">
                <a16:creationId xmlns:a16="http://schemas.microsoft.com/office/drawing/2014/main" id="{8D667147-015B-4B04-886E-3451355DC70A}"/>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2371206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09C70A-0F34-4BEB-BABD-659A58DC489C}"/>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itle 9">
            <a:extLst>
              <a:ext uri="{FF2B5EF4-FFF2-40B4-BE49-F238E27FC236}">
                <a16:creationId xmlns:a16="http://schemas.microsoft.com/office/drawing/2014/main" id="{8F6663C8-5425-48D7-9E9D-F2B794222FA5}"/>
              </a:ext>
            </a:extLst>
          </p:cNvPr>
          <p:cNvSpPr>
            <a:spLocks noGrp="1"/>
          </p:cNvSpPr>
          <p:nvPr>
            <p:ph type="title" hasCustomPrompt="1"/>
          </p:nvPr>
        </p:nvSpPr>
        <p:spPr>
          <a:xfrm>
            <a:off x="4038600" y="599301"/>
            <a:ext cx="4114800" cy="607969"/>
          </a:xfrm>
          <a:prstGeom prst="rect">
            <a:avLst/>
          </a:prstGeom>
        </p:spPr>
        <p:txBody>
          <a:bodyPr rtlCol="0" anchor="ctr"/>
          <a:lstStyle>
            <a:lvl1pPr algn="ctr">
              <a:defRPr sz="2400" cap="all" spc="100" baseline="0">
                <a:solidFill>
                  <a:schemeClr val="tx2">
                    <a:lumMod val="75000"/>
                  </a:schemeClr>
                </a:solidFill>
              </a:defRPr>
            </a:lvl1pPr>
          </a:lstStyle>
          <a:p>
            <a:pPr rtl="0"/>
            <a:r>
              <a:rPr lang="en-GB" noProof="0"/>
              <a:t>CLICK TO add title</a:t>
            </a:r>
          </a:p>
        </p:txBody>
      </p:sp>
      <p:sp>
        <p:nvSpPr>
          <p:cNvPr id="34" name="Text Placeholder 10">
            <a:extLst>
              <a:ext uri="{FF2B5EF4-FFF2-40B4-BE49-F238E27FC236}">
                <a16:creationId xmlns:a16="http://schemas.microsoft.com/office/drawing/2014/main" id="{781F399C-8EA8-402F-B2A4-828B062584C2}"/>
              </a:ext>
            </a:extLst>
          </p:cNvPr>
          <p:cNvSpPr>
            <a:spLocks noGrp="1"/>
          </p:cNvSpPr>
          <p:nvPr>
            <p:ph type="body" sz="quarter" idx="33" hasCustomPrompt="1"/>
          </p:nvPr>
        </p:nvSpPr>
        <p:spPr>
          <a:xfrm>
            <a:off x="4362186" y="1011441"/>
            <a:ext cx="3467628" cy="568896"/>
          </a:xfrm>
          <a:prstGeom prst="rect">
            <a:avLst/>
          </a:prstGeom>
        </p:spPr>
        <p:txBody>
          <a:bodyPr rtlCol="0" anchor="ctr"/>
          <a:lstStyle>
            <a:lvl1pPr marL="0" indent="0" algn="ctr">
              <a:buNone/>
              <a:defRPr sz="2000" cap="none" spc="100" baseline="0">
                <a:solidFill>
                  <a:schemeClr val="tx2">
                    <a:lumMod val="75000"/>
                  </a:schemeClr>
                </a:solidFill>
                <a:latin typeface="+mn-lt"/>
              </a:defRPr>
            </a:lvl1pPr>
          </a:lstStyle>
          <a:p>
            <a:pPr lvl="0" rtl="0"/>
            <a:r>
              <a:rPr lang="en-GB" noProof="0"/>
              <a:t>Click to add title</a:t>
            </a:r>
          </a:p>
        </p:txBody>
      </p:sp>
      <p:sp>
        <p:nvSpPr>
          <p:cNvPr id="35" name="Text Placeholder 10">
            <a:extLst>
              <a:ext uri="{FF2B5EF4-FFF2-40B4-BE49-F238E27FC236}">
                <a16:creationId xmlns:a16="http://schemas.microsoft.com/office/drawing/2014/main" id="{07DF62A2-2B04-4192-9858-1F4C30EFDA5B}"/>
              </a:ext>
            </a:extLst>
          </p:cNvPr>
          <p:cNvSpPr>
            <a:spLocks noGrp="1"/>
          </p:cNvSpPr>
          <p:nvPr>
            <p:ph type="body" sz="quarter" idx="34" hasCustomPrompt="1"/>
          </p:nvPr>
        </p:nvSpPr>
        <p:spPr>
          <a:xfrm>
            <a:off x="910838" y="2564313"/>
            <a:ext cx="4750631" cy="448769"/>
          </a:xfrm>
          <a:prstGeom prst="rect">
            <a:avLst/>
          </a:prstGeom>
        </p:spPr>
        <p:txBody>
          <a:bodyPr rtlCol="0"/>
          <a:lstStyle>
            <a:lvl1pPr marL="0" indent="0" algn="ctr">
              <a:buNone/>
              <a:defRPr sz="1800" cap="none" spc="200" baseline="0">
                <a:solidFill>
                  <a:schemeClr val="accent5">
                    <a:lumMod val="50000"/>
                  </a:schemeClr>
                </a:solidFill>
                <a:latin typeface="+mj-lt"/>
              </a:defRPr>
            </a:lvl1pPr>
          </a:lstStyle>
          <a:p>
            <a:pPr lvl="0" rtl="0"/>
            <a:r>
              <a:rPr lang="en-GB" noProof="0"/>
              <a:t>Click to add title</a:t>
            </a:r>
          </a:p>
        </p:txBody>
      </p:sp>
      <p:sp>
        <p:nvSpPr>
          <p:cNvPr id="11" name="Text Placeholder 10">
            <a:extLst>
              <a:ext uri="{FF2B5EF4-FFF2-40B4-BE49-F238E27FC236}">
                <a16:creationId xmlns:a16="http://schemas.microsoft.com/office/drawing/2014/main" id="{910CB016-EEF8-4992-8F92-8FE3375CEB06}"/>
              </a:ext>
            </a:extLst>
          </p:cNvPr>
          <p:cNvSpPr>
            <a:spLocks noGrp="1"/>
          </p:cNvSpPr>
          <p:nvPr>
            <p:ph type="body" sz="quarter" idx="25" hasCustomPrompt="1"/>
          </p:nvPr>
        </p:nvSpPr>
        <p:spPr>
          <a:xfrm>
            <a:off x="7739877" y="2564313"/>
            <a:ext cx="3532840" cy="448769"/>
          </a:xfrm>
          <a:prstGeom prst="rect">
            <a:avLst/>
          </a:prstGeom>
        </p:spPr>
        <p:txBody>
          <a:bodyPr rtlCol="0"/>
          <a:lstStyle>
            <a:lvl1pPr marL="0" indent="0" algn="ctr">
              <a:buNone/>
              <a:defRPr sz="1800" cap="none" spc="200" baseline="0">
                <a:solidFill>
                  <a:schemeClr val="accent5">
                    <a:lumMod val="50000"/>
                  </a:schemeClr>
                </a:solidFill>
                <a:latin typeface="+mj-lt"/>
              </a:defRPr>
            </a:lvl1pPr>
          </a:lstStyle>
          <a:p>
            <a:pPr lvl="0" rtl="0"/>
            <a:r>
              <a:rPr lang="en-GB" noProof="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911225" y="3187700"/>
            <a:ext cx="4749800" cy="2771775"/>
          </a:xfrm>
          <a:prstGeom prst="rect">
            <a:avLst/>
          </a:prstGeom>
        </p:spPr>
        <p:txBody>
          <a:bodyPr rtlCol="0"/>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rtl="0"/>
            <a:r>
              <a:rPr lang="en-GB" noProof="0"/>
              <a:t>Click to add content</a:t>
            </a:r>
          </a:p>
        </p:txBody>
      </p:sp>
      <p:sp>
        <p:nvSpPr>
          <p:cNvPr id="37" name="Content Placeholder 29">
            <a:extLst>
              <a:ext uri="{FF2B5EF4-FFF2-40B4-BE49-F238E27FC236}">
                <a16:creationId xmlns:a16="http://schemas.microsoft.com/office/drawing/2014/main" id="{1958214F-5F3C-4FBF-9DBD-97579EF4CF49}"/>
              </a:ext>
            </a:extLst>
          </p:cNvPr>
          <p:cNvSpPr>
            <a:spLocks noGrp="1"/>
          </p:cNvSpPr>
          <p:nvPr>
            <p:ph sz="quarter" idx="36" hasCustomPrompt="1"/>
          </p:nvPr>
        </p:nvSpPr>
        <p:spPr>
          <a:xfrm>
            <a:off x="7028164" y="3107442"/>
            <a:ext cx="4252612" cy="2882900"/>
          </a:xfrm>
          <a:prstGeom prst="rect">
            <a:avLst/>
          </a:prstGeom>
        </p:spPr>
        <p:txBody>
          <a:bodyPr rtlCol="0"/>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rtl="0"/>
            <a:r>
              <a:rPr lang="en-GB" noProof="0"/>
              <a:t>Click to add content</a:t>
            </a:r>
          </a:p>
        </p:txBody>
      </p:sp>
      <p:sp>
        <p:nvSpPr>
          <p:cNvPr id="3" name="Date Placeholder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rtlCol="0"/>
          <a:lstStyle/>
          <a:p>
            <a:r>
              <a:rPr lang="en-GB"/>
              <a:t>CAFI Executive Board Meeting 22</a:t>
            </a:r>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78116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Yr Action Pla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378E50-94EF-4230-91B3-4CDA4804D460}"/>
              </a:ext>
              <a:ext uri="{C183D7F6-B498-43B3-948B-1728B52AA6E4}">
                <adec:decorative xmlns:adec="http://schemas.microsoft.com/office/drawing/2017/decorative" val="1"/>
              </a:ext>
            </a:extLst>
          </p:cNvPr>
          <p:cNvGrpSpPr/>
          <p:nvPr userDrawn="1"/>
        </p:nvGrpSpPr>
        <p:grpSpPr>
          <a:xfrm>
            <a:off x="2749477" y="4411918"/>
            <a:ext cx="7895340" cy="344415"/>
            <a:chOff x="2749477" y="4411918"/>
            <a:chExt cx="7895340" cy="344415"/>
          </a:xfrm>
        </p:grpSpPr>
        <p:cxnSp>
          <p:nvCxnSpPr>
            <p:cNvPr id="102" name="Straight Connector 101">
              <a:extLst>
                <a:ext uri="{FF2B5EF4-FFF2-40B4-BE49-F238E27FC236}">
                  <a16:creationId xmlns:a16="http://schemas.microsoft.com/office/drawing/2014/main" id="{3FDF687F-1594-4839-AA46-5DACB2E040FA}"/>
                </a:ext>
                <a:ext uri="{C183D7F6-B498-43B3-948B-1728B52AA6E4}">
                  <adec:decorative xmlns:adec="http://schemas.microsoft.com/office/drawing/2017/decorative" val="1"/>
                </a:ext>
              </a:extLst>
            </p:cNvPr>
            <p:cNvCxnSpPr>
              <a:cxnSpLocks/>
            </p:cNvCxnSpPr>
            <p:nvPr/>
          </p:nvCxnSpPr>
          <p:spPr>
            <a:xfrm flipH="1">
              <a:off x="274947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AD917A9-665D-46F4-8911-E2881838B6E6}"/>
                </a:ext>
                <a:ext uri="{C183D7F6-B498-43B3-948B-1728B52AA6E4}">
                  <adec:decorative xmlns:adec="http://schemas.microsoft.com/office/drawing/2017/decorative" val="1"/>
                </a:ext>
              </a:extLst>
            </p:cNvPr>
            <p:cNvCxnSpPr>
              <a:cxnSpLocks/>
            </p:cNvCxnSpPr>
            <p:nvPr/>
          </p:nvCxnSpPr>
          <p:spPr>
            <a:xfrm flipH="1">
              <a:off x="6699668"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7D52265-C77D-45A6-96A5-2656848A3117}"/>
                </a:ext>
                <a:ext uri="{C183D7F6-B498-43B3-948B-1728B52AA6E4}">
                  <adec:decorative xmlns:adec="http://schemas.microsoft.com/office/drawing/2017/decorative" val="1"/>
                </a:ext>
              </a:extLst>
            </p:cNvPr>
            <p:cNvCxnSpPr>
              <a:cxnSpLocks/>
            </p:cNvCxnSpPr>
            <p:nvPr/>
          </p:nvCxnSpPr>
          <p:spPr>
            <a:xfrm flipH="1">
              <a:off x="1064355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4075B284-B3F9-49E3-A5BC-FBFD2C706C3D}"/>
              </a:ext>
              <a:ext uri="{C183D7F6-B498-43B3-948B-1728B52AA6E4}">
                <adec:decorative xmlns:adec="http://schemas.microsoft.com/office/drawing/2017/decorative" val="1"/>
              </a:ext>
            </a:extLst>
          </p:cNvPr>
          <p:cNvGrpSpPr/>
          <p:nvPr userDrawn="1"/>
        </p:nvGrpSpPr>
        <p:grpSpPr>
          <a:xfrm>
            <a:off x="2750737" y="2675138"/>
            <a:ext cx="6313957" cy="344415"/>
            <a:chOff x="2750737" y="2675138"/>
            <a:chExt cx="6313957" cy="344415"/>
          </a:xfrm>
        </p:grpSpPr>
        <p:cxnSp>
          <p:nvCxnSpPr>
            <p:cNvPr id="148" name="Straight Connector 147">
              <a:extLst>
                <a:ext uri="{FF2B5EF4-FFF2-40B4-BE49-F238E27FC236}">
                  <a16:creationId xmlns:a16="http://schemas.microsoft.com/office/drawing/2014/main" id="{1D75FFD8-965E-47C7-B05F-A941B5164AB4}"/>
                </a:ext>
                <a:ext uri="{C183D7F6-B498-43B3-948B-1728B52AA6E4}">
                  <adec:decorative xmlns:adec="http://schemas.microsoft.com/office/drawing/2017/decorative" val="1"/>
                </a:ext>
              </a:extLst>
            </p:cNvPr>
            <p:cNvCxnSpPr>
              <a:cxnSpLocks/>
            </p:cNvCxnSpPr>
            <p:nvPr userDrawn="1"/>
          </p:nvCxnSpPr>
          <p:spPr>
            <a:xfrm flipH="1">
              <a:off x="275073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DDFF1A-AABD-4DA5-9811-02C4149132AF}"/>
                </a:ext>
                <a:ext uri="{C183D7F6-B498-43B3-948B-1728B52AA6E4}">
                  <adec:decorative xmlns:adec="http://schemas.microsoft.com/office/drawing/2017/decorative" val="1"/>
                </a:ext>
              </a:extLst>
            </p:cNvPr>
            <p:cNvCxnSpPr>
              <a:cxnSpLocks/>
            </p:cNvCxnSpPr>
            <p:nvPr userDrawn="1"/>
          </p:nvCxnSpPr>
          <p:spPr>
            <a:xfrm flipH="1">
              <a:off x="511688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862A0FB-DDED-42C5-B28D-D466080F4637}"/>
                </a:ext>
                <a:ext uri="{C183D7F6-B498-43B3-948B-1728B52AA6E4}">
                  <adec:decorative xmlns:adec="http://schemas.microsoft.com/office/drawing/2017/decorative" val="1"/>
                </a:ext>
              </a:extLst>
            </p:cNvPr>
            <p:cNvCxnSpPr>
              <a:cxnSpLocks/>
            </p:cNvCxnSpPr>
            <p:nvPr userDrawn="1"/>
          </p:nvCxnSpPr>
          <p:spPr>
            <a:xfrm flipH="1">
              <a:off x="9063434"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7CD073CE-AA33-40C2-9636-3F5C236050F4}"/>
              </a:ext>
            </a:extLst>
          </p:cNvPr>
          <p:cNvSpPr>
            <a:spLocks noGrp="1"/>
          </p:cNvSpPr>
          <p:nvPr>
            <p:ph type="title" hasCustomPrompt="1"/>
          </p:nvPr>
        </p:nvSpPr>
        <p:spPr>
          <a:xfrm>
            <a:off x="4292241" y="693422"/>
            <a:ext cx="3607518" cy="633402"/>
          </a:xfrm>
          <a:prstGeom prst="rect">
            <a:avLst/>
          </a:prstGeom>
          <a:ln w="28575">
            <a:solidFill>
              <a:schemeClr val="accent2"/>
            </a:solidFill>
          </a:ln>
        </p:spPr>
        <p:txBody>
          <a:bodyPr rtlCol="0" anchor="ctr"/>
          <a:lstStyle>
            <a:lvl1pPr algn="ctr">
              <a:defRPr sz="2400" cap="all" spc="100" baseline="0">
                <a:solidFill>
                  <a:schemeClr val="tx2"/>
                </a:solidFill>
              </a:defRPr>
            </a:lvl1pPr>
          </a:lstStyle>
          <a:p>
            <a:pPr rtl="0"/>
            <a:r>
              <a:rPr lang="en-GB" noProof="0"/>
              <a:t>Click to add title</a:t>
            </a:r>
          </a:p>
        </p:txBody>
      </p:sp>
      <p:sp>
        <p:nvSpPr>
          <p:cNvPr id="58" name="Text Placeholder 14">
            <a:extLst>
              <a:ext uri="{FF2B5EF4-FFF2-40B4-BE49-F238E27FC236}">
                <a16:creationId xmlns:a16="http://schemas.microsoft.com/office/drawing/2014/main" id="{FC053B39-4BE6-44B3-8D93-ED230B1611A4}"/>
              </a:ext>
            </a:extLst>
          </p:cNvPr>
          <p:cNvSpPr>
            <a:spLocks noGrp="1"/>
          </p:cNvSpPr>
          <p:nvPr>
            <p:ph type="body" sz="quarter" idx="43" hasCustomPrompt="1"/>
          </p:nvPr>
        </p:nvSpPr>
        <p:spPr>
          <a:xfrm>
            <a:off x="2029367"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n-GB" noProof="0"/>
              <a:t>Click to add text</a:t>
            </a:r>
          </a:p>
        </p:txBody>
      </p:sp>
      <p:sp>
        <p:nvSpPr>
          <p:cNvPr id="59" name="Text Placeholder 14">
            <a:extLst>
              <a:ext uri="{FF2B5EF4-FFF2-40B4-BE49-F238E27FC236}">
                <a16:creationId xmlns:a16="http://schemas.microsoft.com/office/drawing/2014/main" id="{95F74BD3-C751-4644-9E0D-36D890A69E6E}"/>
              </a:ext>
            </a:extLst>
          </p:cNvPr>
          <p:cNvSpPr>
            <a:spLocks noGrp="1"/>
          </p:cNvSpPr>
          <p:nvPr>
            <p:ph type="body" sz="quarter" idx="44" hasCustomPrompt="1"/>
          </p:nvPr>
        </p:nvSpPr>
        <p:spPr>
          <a:xfrm>
            <a:off x="4397612"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n-GB" noProof="0"/>
              <a:t>Click to add text</a:t>
            </a:r>
          </a:p>
        </p:txBody>
      </p:sp>
      <p:sp>
        <p:nvSpPr>
          <p:cNvPr id="60" name="Text Placeholder 14">
            <a:extLst>
              <a:ext uri="{FF2B5EF4-FFF2-40B4-BE49-F238E27FC236}">
                <a16:creationId xmlns:a16="http://schemas.microsoft.com/office/drawing/2014/main" id="{3D5CF2BE-8C0B-408F-AEEB-45E3B588305D}"/>
              </a:ext>
            </a:extLst>
          </p:cNvPr>
          <p:cNvSpPr>
            <a:spLocks noGrp="1"/>
          </p:cNvSpPr>
          <p:nvPr>
            <p:ph type="body" sz="quarter" idx="45" hasCustomPrompt="1"/>
          </p:nvPr>
        </p:nvSpPr>
        <p:spPr>
          <a:xfrm>
            <a:off x="8344687"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n-GB" noProof="0"/>
              <a:t>Click to add text</a:t>
            </a:r>
          </a:p>
        </p:txBody>
      </p:sp>
      <p:sp>
        <p:nvSpPr>
          <p:cNvPr id="56" name="Text Placeholder 14">
            <a:extLst>
              <a:ext uri="{FF2B5EF4-FFF2-40B4-BE49-F238E27FC236}">
                <a16:creationId xmlns:a16="http://schemas.microsoft.com/office/drawing/2014/main" id="{4A07D9B0-4F06-4D69-B211-37FC634E5084}"/>
              </a:ext>
            </a:extLst>
          </p:cNvPr>
          <p:cNvSpPr>
            <a:spLocks noGrp="1"/>
          </p:cNvSpPr>
          <p:nvPr>
            <p:ph type="body" sz="quarter" idx="41" hasCustomPrompt="1"/>
          </p:nvPr>
        </p:nvSpPr>
        <p:spPr>
          <a:xfrm>
            <a:off x="696804" y="2739533"/>
            <a:ext cx="1021001" cy="501726"/>
          </a:xfrm>
          <a:prstGeom prst="rect">
            <a:avLst/>
          </a:prstGeom>
        </p:spPr>
        <p:txBody>
          <a:bodyPr rtlCol="0" anchor="ctr"/>
          <a:lstStyle>
            <a:lvl1pPr marL="0" indent="0" algn="ctr">
              <a:buNone/>
              <a:defRPr sz="2000" cap="none" spc="100" baseline="0">
                <a:solidFill>
                  <a:schemeClr val="accent5">
                    <a:lumMod val="50000"/>
                  </a:schemeClr>
                </a:solidFill>
                <a:latin typeface="+mj-lt"/>
              </a:defRPr>
            </a:lvl1pPr>
          </a:lstStyle>
          <a:p>
            <a:pPr lvl="0" rtl="0"/>
            <a:r>
              <a:rPr lang="en-GB" noProof="0"/>
              <a:t>Add year</a:t>
            </a:r>
          </a:p>
        </p:txBody>
      </p:sp>
      <p:sp>
        <p:nvSpPr>
          <p:cNvPr id="20" name="Text Placeholder 14">
            <a:extLst>
              <a:ext uri="{FF2B5EF4-FFF2-40B4-BE49-F238E27FC236}">
                <a16:creationId xmlns:a16="http://schemas.microsoft.com/office/drawing/2014/main" id="{E36FDE7A-7F96-4A7E-AB4F-DBCEFD81C3BA}"/>
              </a:ext>
            </a:extLst>
          </p:cNvPr>
          <p:cNvSpPr>
            <a:spLocks noGrp="1"/>
          </p:cNvSpPr>
          <p:nvPr>
            <p:ph type="body" sz="quarter" idx="17" hasCustomPrompt="1"/>
          </p:nvPr>
        </p:nvSpPr>
        <p:spPr>
          <a:xfrm>
            <a:off x="171234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1" name="Text Placeholder 14">
            <a:extLst>
              <a:ext uri="{FF2B5EF4-FFF2-40B4-BE49-F238E27FC236}">
                <a16:creationId xmlns:a16="http://schemas.microsoft.com/office/drawing/2014/main" id="{C3C9C771-CEBA-46FF-9941-0F82E4028CC4}"/>
              </a:ext>
            </a:extLst>
          </p:cNvPr>
          <p:cNvSpPr>
            <a:spLocks noGrp="1"/>
          </p:cNvSpPr>
          <p:nvPr>
            <p:ph type="body" sz="quarter" idx="18" hasCustomPrompt="1"/>
          </p:nvPr>
        </p:nvSpPr>
        <p:spPr>
          <a:xfrm>
            <a:off x="250176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2" name="Text Placeholder 14">
            <a:extLst>
              <a:ext uri="{FF2B5EF4-FFF2-40B4-BE49-F238E27FC236}">
                <a16:creationId xmlns:a16="http://schemas.microsoft.com/office/drawing/2014/main" id="{945F6154-355B-4195-8155-1E8C079CDEE2}"/>
              </a:ext>
            </a:extLst>
          </p:cNvPr>
          <p:cNvSpPr>
            <a:spLocks noGrp="1"/>
          </p:cNvSpPr>
          <p:nvPr>
            <p:ph type="body" sz="quarter" idx="19" hasCustomPrompt="1"/>
          </p:nvPr>
        </p:nvSpPr>
        <p:spPr>
          <a:xfrm>
            <a:off x="329117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3" name="Text Placeholder 14">
            <a:extLst>
              <a:ext uri="{FF2B5EF4-FFF2-40B4-BE49-F238E27FC236}">
                <a16:creationId xmlns:a16="http://schemas.microsoft.com/office/drawing/2014/main" id="{B8E228D5-C0F1-4215-8880-B28856B6F77B}"/>
              </a:ext>
            </a:extLst>
          </p:cNvPr>
          <p:cNvSpPr>
            <a:spLocks noGrp="1"/>
          </p:cNvSpPr>
          <p:nvPr>
            <p:ph type="body" sz="quarter" idx="20" hasCustomPrompt="1"/>
          </p:nvPr>
        </p:nvSpPr>
        <p:spPr>
          <a:xfrm>
            <a:off x="408059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4" name="Text Placeholder 14">
            <a:extLst>
              <a:ext uri="{FF2B5EF4-FFF2-40B4-BE49-F238E27FC236}">
                <a16:creationId xmlns:a16="http://schemas.microsoft.com/office/drawing/2014/main" id="{5568E40A-0330-4C80-9F64-FB6C4B7CC11D}"/>
              </a:ext>
            </a:extLst>
          </p:cNvPr>
          <p:cNvSpPr>
            <a:spLocks noGrp="1"/>
          </p:cNvSpPr>
          <p:nvPr>
            <p:ph type="body" sz="quarter" idx="21" hasCustomPrompt="1"/>
          </p:nvPr>
        </p:nvSpPr>
        <p:spPr>
          <a:xfrm>
            <a:off x="4810807" y="3170170"/>
            <a:ext cx="61531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5" name="Text Placeholder 14">
            <a:extLst>
              <a:ext uri="{FF2B5EF4-FFF2-40B4-BE49-F238E27FC236}">
                <a16:creationId xmlns:a16="http://schemas.microsoft.com/office/drawing/2014/main" id="{EC8A3FD2-F6F6-40A0-89E1-7769CBB8D4BB}"/>
              </a:ext>
            </a:extLst>
          </p:cNvPr>
          <p:cNvSpPr>
            <a:spLocks noGrp="1"/>
          </p:cNvSpPr>
          <p:nvPr>
            <p:ph type="body" sz="quarter" idx="22" hasCustomPrompt="1"/>
          </p:nvPr>
        </p:nvSpPr>
        <p:spPr>
          <a:xfrm>
            <a:off x="565942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6" name="Text Placeholder 14">
            <a:extLst>
              <a:ext uri="{FF2B5EF4-FFF2-40B4-BE49-F238E27FC236}">
                <a16:creationId xmlns:a16="http://schemas.microsoft.com/office/drawing/2014/main" id="{A882D901-8E7C-431B-B6E9-14C8BD5B22C0}"/>
              </a:ext>
            </a:extLst>
          </p:cNvPr>
          <p:cNvSpPr>
            <a:spLocks noGrp="1"/>
          </p:cNvSpPr>
          <p:nvPr>
            <p:ph type="body" sz="quarter" idx="23" hasCustomPrompt="1"/>
          </p:nvPr>
        </p:nvSpPr>
        <p:spPr>
          <a:xfrm>
            <a:off x="644883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7" name="Text Placeholder 14">
            <a:extLst>
              <a:ext uri="{FF2B5EF4-FFF2-40B4-BE49-F238E27FC236}">
                <a16:creationId xmlns:a16="http://schemas.microsoft.com/office/drawing/2014/main" id="{2051E2EF-F729-4B79-8CD4-C0D60EE9AD08}"/>
              </a:ext>
            </a:extLst>
          </p:cNvPr>
          <p:cNvSpPr>
            <a:spLocks noGrp="1"/>
          </p:cNvSpPr>
          <p:nvPr>
            <p:ph type="body" sz="quarter" idx="24" hasCustomPrompt="1"/>
          </p:nvPr>
        </p:nvSpPr>
        <p:spPr>
          <a:xfrm>
            <a:off x="723825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8" name="Text Placeholder 14">
            <a:extLst>
              <a:ext uri="{FF2B5EF4-FFF2-40B4-BE49-F238E27FC236}">
                <a16:creationId xmlns:a16="http://schemas.microsoft.com/office/drawing/2014/main" id="{A8A6BF26-67C7-4AFD-82B4-5F8831E6276B}"/>
              </a:ext>
            </a:extLst>
          </p:cNvPr>
          <p:cNvSpPr>
            <a:spLocks noGrp="1"/>
          </p:cNvSpPr>
          <p:nvPr>
            <p:ph type="body" sz="quarter" idx="25" hasCustomPrompt="1"/>
          </p:nvPr>
        </p:nvSpPr>
        <p:spPr>
          <a:xfrm>
            <a:off x="802766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9" name="Text Placeholder 14">
            <a:extLst>
              <a:ext uri="{FF2B5EF4-FFF2-40B4-BE49-F238E27FC236}">
                <a16:creationId xmlns:a16="http://schemas.microsoft.com/office/drawing/2014/main" id="{9D579002-8C14-4A35-90BB-43E508420D98}"/>
              </a:ext>
            </a:extLst>
          </p:cNvPr>
          <p:cNvSpPr>
            <a:spLocks noGrp="1"/>
          </p:cNvSpPr>
          <p:nvPr>
            <p:ph type="body" sz="quarter" idx="26" hasCustomPrompt="1"/>
          </p:nvPr>
        </p:nvSpPr>
        <p:spPr>
          <a:xfrm>
            <a:off x="881708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0" name="Text Placeholder 14">
            <a:extLst>
              <a:ext uri="{FF2B5EF4-FFF2-40B4-BE49-F238E27FC236}">
                <a16:creationId xmlns:a16="http://schemas.microsoft.com/office/drawing/2014/main" id="{AA2D386B-15E3-4543-8D79-5B890CB60E7F}"/>
              </a:ext>
            </a:extLst>
          </p:cNvPr>
          <p:cNvSpPr>
            <a:spLocks noGrp="1"/>
          </p:cNvSpPr>
          <p:nvPr>
            <p:ph type="body" sz="quarter" idx="27" hasCustomPrompt="1"/>
          </p:nvPr>
        </p:nvSpPr>
        <p:spPr>
          <a:xfrm>
            <a:off x="960649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1" name="Text Placeholder 14">
            <a:extLst>
              <a:ext uri="{FF2B5EF4-FFF2-40B4-BE49-F238E27FC236}">
                <a16:creationId xmlns:a16="http://schemas.microsoft.com/office/drawing/2014/main" id="{D1BBCCCB-0A70-4CE2-AC23-DC53C20096BA}"/>
              </a:ext>
            </a:extLst>
          </p:cNvPr>
          <p:cNvSpPr>
            <a:spLocks noGrp="1"/>
          </p:cNvSpPr>
          <p:nvPr>
            <p:ph type="body" sz="quarter" idx="28" hasCustomPrompt="1"/>
          </p:nvPr>
        </p:nvSpPr>
        <p:spPr>
          <a:xfrm>
            <a:off x="10395907"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61" name="Text Placeholder 14">
            <a:extLst>
              <a:ext uri="{FF2B5EF4-FFF2-40B4-BE49-F238E27FC236}">
                <a16:creationId xmlns:a16="http://schemas.microsoft.com/office/drawing/2014/main" id="{83DD38EA-382F-4255-927F-5F23153D51A7}"/>
              </a:ext>
            </a:extLst>
          </p:cNvPr>
          <p:cNvSpPr>
            <a:spLocks noGrp="1"/>
          </p:cNvSpPr>
          <p:nvPr>
            <p:ph type="body" sz="quarter" idx="46" hasCustomPrompt="1"/>
          </p:nvPr>
        </p:nvSpPr>
        <p:spPr>
          <a:xfrm>
            <a:off x="2029367" y="400313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n-GB" noProof="0"/>
              <a:t>Click to add text</a:t>
            </a:r>
          </a:p>
        </p:txBody>
      </p:sp>
      <p:sp>
        <p:nvSpPr>
          <p:cNvPr id="62" name="Text Placeholder 14">
            <a:extLst>
              <a:ext uri="{FF2B5EF4-FFF2-40B4-BE49-F238E27FC236}">
                <a16:creationId xmlns:a16="http://schemas.microsoft.com/office/drawing/2014/main" id="{DDBB317C-ECEA-48F8-B070-51A7C7B4CDB2}"/>
              </a:ext>
            </a:extLst>
          </p:cNvPr>
          <p:cNvSpPr>
            <a:spLocks noGrp="1"/>
          </p:cNvSpPr>
          <p:nvPr>
            <p:ph type="body" sz="quarter" idx="47" hasCustomPrompt="1"/>
          </p:nvPr>
        </p:nvSpPr>
        <p:spPr>
          <a:xfrm>
            <a:off x="5976442" y="4003137"/>
            <a:ext cx="1440088" cy="408780"/>
          </a:xfrm>
          <a:prstGeom prst="rect">
            <a:avLst/>
          </a:prstGeom>
        </p:spPr>
        <p:txBody>
          <a:bodyPr rtlCol="0" anchor="b"/>
          <a:lstStyle>
            <a:lvl1pPr marL="0" indent="0" algn="ctr">
              <a:lnSpc>
                <a:spcPct val="100000"/>
              </a:lnSpc>
              <a:spcBef>
                <a:spcPts val="0"/>
              </a:spcBef>
              <a:buNone/>
              <a:defRPr sz="1400" b="0" cap="none" spc="100" baseline="0">
                <a:solidFill>
                  <a:schemeClr val="accent5">
                    <a:lumMod val="50000"/>
                  </a:schemeClr>
                </a:solidFill>
                <a:latin typeface="+mn-lt"/>
              </a:defRPr>
            </a:lvl1pPr>
          </a:lstStyle>
          <a:p>
            <a:pPr lvl="0" rtl="0"/>
            <a:r>
              <a:rPr lang="en-GB" noProof="0"/>
              <a:t>Click to add text</a:t>
            </a:r>
          </a:p>
        </p:txBody>
      </p:sp>
      <p:sp>
        <p:nvSpPr>
          <p:cNvPr id="63" name="Text Placeholder 14">
            <a:extLst>
              <a:ext uri="{FF2B5EF4-FFF2-40B4-BE49-F238E27FC236}">
                <a16:creationId xmlns:a16="http://schemas.microsoft.com/office/drawing/2014/main" id="{5C19CD78-318A-4E21-9027-254A8711F4C1}"/>
              </a:ext>
            </a:extLst>
          </p:cNvPr>
          <p:cNvSpPr>
            <a:spLocks noGrp="1"/>
          </p:cNvSpPr>
          <p:nvPr>
            <p:ph type="body" sz="quarter" idx="48" hasCustomPrompt="1"/>
          </p:nvPr>
        </p:nvSpPr>
        <p:spPr>
          <a:xfrm>
            <a:off x="9923517" y="400313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j-lt"/>
              </a:defRPr>
            </a:lvl1pPr>
          </a:lstStyle>
          <a:p>
            <a:pPr lvl="0" rtl="0"/>
            <a:r>
              <a:rPr lang="en-GB" noProof="0"/>
              <a:t>Click to add text</a:t>
            </a:r>
          </a:p>
        </p:txBody>
      </p:sp>
      <p:sp>
        <p:nvSpPr>
          <p:cNvPr id="57" name="Text Placeholder 14">
            <a:extLst>
              <a:ext uri="{FF2B5EF4-FFF2-40B4-BE49-F238E27FC236}">
                <a16:creationId xmlns:a16="http://schemas.microsoft.com/office/drawing/2014/main" id="{A437805B-FB40-4996-AD55-1BF1A2D64F0B}"/>
              </a:ext>
            </a:extLst>
          </p:cNvPr>
          <p:cNvSpPr>
            <a:spLocks noGrp="1"/>
          </p:cNvSpPr>
          <p:nvPr>
            <p:ph type="body" sz="quarter" idx="42" hasCustomPrompt="1"/>
          </p:nvPr>
        </p:nvSpPr>
        <p:spPr>
          <a:xfrm>
            <a:off x="696804" y="4437609"/>
            <a:ext cx="1021001" cy="501726"/>
          </a:xfrm>
          <a:prstGeom prst="rect">
            <a:avLst/>
          </a:prstGeom>
        </p:spPr>
        <p:txBody>
          <a:bodyPr rtlCol="0" anchor="ctr"/>
          <a:lstStyle>
            <a:lvl1pPr marL="0" indent="0" algn="ctr">
              <a:buNone/>
              <a:defRPr sz="2000" cap="none" spc="100" baseline="0">
                <a:solidFill>
                  <a:schemeClr val="accent5">
                    <a:lumMod val="50000"/>
                  </a:schemeClr>
                </a:solidFill>
                <a:latin typeface="+mj-lt"/>
              </a:defRPr>
            </a:lvl1pPr>
          </a:lstStyle>
          <a:p>
            <a:pPr lvl="0" rtl="0"/>
            <a:r>
              <a:rPr lang="en-GB" noProof="0"/>
              <a:t>Add year</a:t>
            </a:r>
          </a:p>
        </p:txBody>
      </p:sp>
      <p:sp>
        <p:nvSpPr>
          <p:cNvPr id="32" name="Text Placeholder 14">
            <a:extLst>
              <a:ext uri="{FF2B5EF4-FFF2-40B4-BE49-F238E27FC236}">
                <a16:creationId xmlns:a16="http://schemas.microsoft.com/office/drawing/2014/main" id="{40A55730-770B-4851-B7C1-A3AE260339EC}"/>
              </a:ext>
            </a:extLst>
          </p:cNvPr>
          <p:cNvSpPr>
            <a:spLocks noGrp="1"/>
          </p:cNvSpPr>
          <p:nvPr>
            <p:ph type="body" sz="quarter" idx="29" hasCustomPrompt="1"/>
          </p:nvPr>
        </p:nvSpPr>
        <p:spPr>
          <a:xfrm>
            <a:off x="171234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3" name="Text Placeholder 14">
            <a:extLst>
              <a:ext uri="{FF2B5EF4-FFF2-40B4-BE49-F238E27FC236}">
                <a16:creationId xmlns:a16="http://schemas.microsoft.com/office/drawing/2014/main" id="{32F5F67C-8450-4CC2-984C-18CEA2A424FA}"/>
              </a:ext>
            </a:extLst>
          </p:cNvPr>
          <p:cNvSpPr>
            <a:spLocks noGrp="1"/>
          </p:cNvSpPr>
          <p:nvPr>
            <p:ph type="body" sz="quarter" idx="30" hasCustomPrompt="1"/>
          </p:nvPr>
        </p:nvSpPr>
        <p:spPr>
          <a:xfrm>
            <a:off x="250176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4" name="Text Placeholder 14">
            <a:extLst>
              <a:ext uri="{FF2B5EF4-FFF2-40B4-BE49-F238E27FC236}">
                <a16:creationId xmlns:a16="http://schemas.microsoft.com/office/drawing/2014/main" id="{205940B1-D0A7-4FA0-8075-1DD875262A2B}"/>
              </a:ext>
            </a:extLst>
          </p:cNvPr>
          <p:cNvSpPr>
            <a:spLocks noGrp="1"/>
          </p:cNvSpPr>
          <p:nvPr>
            <p:ph type="body" sz="quarter" idx="31" hasCustomPrompt="1"/>
          </p:nvPr>
        </p:nvSpPr>
        <p:spPr>
          <a:xfrm>
            <a:off x="329117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5" name="Text Placeholder 14">
            <a:extLst>
              <a:ext uri="{FF2B5EF4-FFF2-40B4-BE49-F238E27FC236}">
                <a16:creationId xmlns:a16="http://schemas.microsoft.com/office/drawing/2014/main" id="{FF257E24-EF53-4359-8CF5-CC42A8F66184}"/>
              </a:ext>
            </a:extLst>
          </p:cNvPr>
          <p:cNvSpPr>
            <a:spLocks noGrp="1"/>
          </p:cNvSpPr>
          <p:nvPr>
            <p:ph type="body" sz="quarter" idx="32" hasCustomPrompt="1"/>
          </p:nvPr>
        </p:nvSpPr>
        <p:spPr>
          <a:xfrm>
            <a:off x="408059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6" name="Text Placeholder 14">
            <a:extLst>
              <a:ext uri="{FF2B5EF4-FFF2-40B4-BE49-F238E27FC236}">
                <a16:creationId xmlns:a16="http://schemas.microsoft.com/office/drawing/2014/main" id="{5A2166B8-0F7E-45E9-970E-79F921472A30}"/>
              </a:ext>
            </a:extLst>
          </p:cNvPr>
          <p:cNvSpPr>
            <a:spLocks noGrp="1"/>
          </p:cNvSpPr>
          <p:nvPr>
            <p:ph type="body" sz="quarter" idx="33" hasCustomPrompt="1"/>
          </p:nvPr>
        </p:nvSpPr>
        <p:spPr>
          <a:xfrm>
            <a:off x="4810807" y="4871997"/>
            <a:ext cx="61531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7" name="Text Placeholder 14">
            <a:extLst>
              <a:ext uri="{FF2B5EF4-FFF2-40B4-BE49-F238E27FC236}">
                <a16:creationId xmlns:a16="http://schemas.microsoft.com/office/drawing/2014/main" id="{FF45DCBF-40C1-4B85-9196-4C0237FA8CE9}"/>
              </a:ext>
            </a:extLst>
          </p:cNvPr>
          <p:cNvSpPr>
            <a:spLocks noGrp="1"/>
          </p:cNvSpPr>
          <p:nvPr>
            <p:ph type="body" sz="quarter" idx="34" hasCustomPrompt="1"/>
          </p:nvPr>
        </p:nvSpPr>
        <p:spPr>
          <a:xfrm>
            <a:off x="565942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8" name="Text Placeholder 14">
            <a:extLst>
              <a:ext uri="{FF2B5EF4-FFF2-40B4-BE49-F238E27FC236}">
                <a16:creationId xmlns:a16="http://schemas.microsoft.com/office/drawing/2014/main" id="{E0182695-A664-4408-ACB6-D9273831D560}"/>
              </a:ext>
            </a:extLst>
          </p:cNvPr>
          <p:cNvSpPr>
            <a:spLocks noGrp="1"/>
          </p:cNvSpPr>
          <p:nvPr>
            <p:ph type="body" sz="quarter" idx="35" hasCustomPrompt="1"/>
          </p:nvPr>
        </p:nvSpPr>
        <p:spPr>
          <a:xfrm>
            <a:off x="644883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9" name="Text Placeholder 14">
            <a:extLst>
              <a:ext uri="{FF2B5EF4-FFF2-40B4-BE49-F238E27FC236}">
                <a16:creationId xmlns:a16="http://schemas.microsoft.com/office/drawing/2014/main" id="{2928531F-4FEC-4B06-9428-27244D33B936}"/>
              </a:ext>
            </a:extLst>
          </p:cNvPr>
          <p:cNvSpPr>
            <a:spLocks noGrp="1"/>
          </p:cNvSpPr>
          <p:nvPr>
            <p:ph type="body" sz="quarter" idx="36" hasCustomPrompt="1"/>
          </p:nvPr>
        </p:nvSpPr>
        <p:spPr>
          <a:xfrm>
            <a:off x="723825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40" name="Text Placeholder 14">
            <a:extLst>
              <a:ext uri="{FF2B5EF4-FFF2-40B4-BE49-F238E27FC236}">
                <a16:creationId xmlns:a16="http://schemas.microsoft.com/office/drawing/2014/main" id="{E678C8DB-AF28-4A99-B976-36F54BA279CD}"/>
              </a:ext>
            </a:extLst>
          </p:cNvPr>
          <p:cNvSpPr>
            <a:spLocks noGrp="1"/>
          </p:cNvSpPr>
          <p:nvPr>
            <p:ph type="body" sz="quarter" idx="37" hasCustomPrompt="1"/>
          </p:nvPr>
        </p:nvSpPr>
        <p:spPr>
          <a:xfrm>
            <a:off x="802766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41" name="Text Placeholder 14">
            <a:extLst>
              <a:ext uri="{FF2B5EF4-FFF2-40B4-BE49-F238E27FC236}">
                <a16:creationId xmlns:a16="http://schemas.microsoft.com/office/drawing/2014/main" id="{FB1CBFC6-0E9C-4ECA-A915-798C00479D6B}"/>
              </a:ext>
            </a:extLst>
          </p:cNvPr>
          <p:cNvSpPr>
            <a:spLocks noGrp="1"/>
          </p:cNvSpPr>
          <p:nvPr>
            <p:ph type="body" sz="quarter" idx="38" hasCustomPrompt="1"/>
          </p:nvPr>
        </p:nvSpPr>
        <p:spPr>
          <a:xfrm>
            <a:off x="881708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42" name="Text Placeholder 14">
            <a:extLst>
              <a:ext uri="{FF2B5EF4-FFF2-40B4-BE49-F238E27FC236}">
                <a16:creationId xmlns:a16="http://schemas.microsoft.com/office/drawing/2014/main" id="{B4EC71CB-AE6D-46A0-87B4-6E2BD6A1CF6F}"/>
              </a:ext>
            </a:extLst>
          </p:cNvPr>
          <p:cNvSpPr>
            <a:spLocks noGrp="1"/>
          </p:cNvSpPr>
          <p:nvPr>
            <p:ph type="body" sz="quarter" idx="39" hasCustomPrompt="1"/>
          </p:nvPr>
        </p:nvSpPr>
        <p:spPr>
          <a:xfrm>
            <a:off x="960649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43" name="Text Placeholder 14">
            <a:extLst>
              <a:ext uri="{FF2B5EF4-FFF2-40B4-BE49-F238E27FC236}">
                <a16:creationId xmlns:a16="http://schemas.microsoft.com/office/drawing/2014/main" id="{16A1EE39-3790-4721-9E09-19024F590A96}"/>
              </a:ext>
            </a:extLst>
          </p:cNvPr>
          <p:cNvSpPr>
            <a:spLocks noGrp="1"/>
          </p:cNvSpPr>
          <p:nvPr>
            <p:ph type="body" sz="quarter" idx="40" hasCustomPrompt="1"/>
          </p:nvPr>
        </p:nvSpPr>
        <p:spPr>
          <a:xfrm>
            <a:off x="10395907"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grpSp>
        <p:nvGrpSpPr>
          <p:cNvPr id="44" name="Group 43">
            <a:extLst>
              <a:ext uri="{FF2B5EF4-FFF2-40B4-BE49-F238E27FC236}">
                <a16:creationId xmlns:a16="http://schemas.microsoft.com/office/drawing/2014/main" id="{D4F8B141-9EE2-47E7-AF2A-94CECF90771C}"/>
              </a:ext>
              <a:ext uri="{C183D7F6-B498-43B3-948B-1728B52AA6E4}">
                <adec:decorative xmlns:adec="http://schemas.microsoft.com/office/drawing/2017/decorative" val="1"/>
              </a:ext>
            </a:extLst>
          </p:cNvPr>
          <p:cNvGrpSpPr/>
          <p:nvPr userDrawn="1"/>
        </p:nvGrpSpPr>
        <p:grpSpPr>
          <a:xfrm>
            <a:off x="2047081" y="4694680"/>
            <a:ext cx="8510121" cy="0"/>
            <a:chOff x="1504814" y="2488864"/>
            <a:chExt cx="8510121" cy="0"/>
          </a:xfrm>
        </p:grpSpPr>
        <p:cxnSp>
          <p:nvCxnSpPr>
            <p:cNvPr id="45" name="Straight Connector 44">
              <a:extLst>
                <a:ext uri="{FF2B5EF4-FFF2-40B4-BE49-F238E27FC236}">
                  <a16:creationId xmlns:a16="http://schemas.microsoft.com/office/drawing/2014/main" id="{0D73D561-653C-420E-BC66-5DA51DD36C89}"/>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3729D46-C590-474A-BF51-5B9D4359EB74}"/>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8D21A3-16A8-4ECB-832A-29159F1D20E9}"/>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217E3B-A68A-4BBD-889D-C078F6616CB6}"/>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C64796-B68D-4AE1-A16E-54663926A7FD}"/>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69D787A-5A6E-4ADB-BAAA-FC5EF3EF1BE0}"/>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371F89-9862-4F45-9CA4-A53BF2C3F720}"/>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9AC00F-FB14-4E51-ABB2-C72FB6C0A0F7}"/>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083D041-D6E2-4DFF-A37E-21E03F46AF94}"/>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4589E1D-9976-4550-917F-D88195CDCE9F}"/>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65CC16-DED3-4048-8705-CA87554422D7}"/>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4EDC1B45-4090-4B45-80FB-8DF542E67EC0}"/>
              </a:ext>
              <a:ext uri="{C183D7F6-B498-43B3-948B-1728B52AA6E4}">
                <adec:decorative xmlns:adec="http://schemas.microsoft.com/office/drawing/2017/decorative" val="1"/>
              </a:ext>
            </a:extLst>
          </p:cNvPr>
          <p:cNvGrpSpPr/>
          <p:nvPr userDrawn="1"/>
        </p:nvGrpSpPr>
        <p:grpSpPr>
          <a:xfrm>
            <a:off x="1872910" y="4599626"/>
            <a:ext cx="8858463" cy="174171"/>
            <a:chOff x="1835966" y="4162015"/>
            <a:chExt cx="8858463" cy="174171"/>
          </a:xfrm>
        </p:grpSpPr>
        <p:sp>
          <p:nvSpPr>
            <p:cNvPr id="90" name="Oval 234">
              <a:extLst>
                <a:ext uri="{FF2B5EF4-FFF2-40B4-BE49-F238E27FC236}">
                  <a16:creationId xmlns:a16="http://schemas.microsoft.com/office/drawing/2014/main" id="{1EFAF30E-1CB4-4DCC-B1A8-30450AECDE7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1" name="Oval 236">
              <a:extLst>
                <a:ext uri="{FF2B5EF4-FFF2-40B4-BE49-F238E27FC236}">
                  <a16:creationId xmlns:a16="http://schemas.microsoft.com/office/drawing/2014/main" id="{A53911EE-BFCB-48ED-9821-C8FD0449842D}"/>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2" name="Oval 238">
              <a:extLst>
                <a:ext uri="{FF2B5EF4-FFF2-40B4-BE49-F238E27FC236}">
                  <a16:creationId xmlns:a16="http://schemas.microsoft.com/office/drawing/2014/main" id="{AE84E691-02AF-4C42-B3B7-EE46E825C03F}"/>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3" name="Oval 240">
              <a:extLst>
                <a:ext uri="{FF2B5EF4-FFF2-40B4-BE49-F238E27FC236}">
                  <a16:creationId xmlns:a16="http://schemas.microsoft.com/office/drawing/2014/main" id="{EB9041A9-2967-41AF-BE0A-A7476B97B2CA}"/>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4" name="Oval 242">
              <a:extLst>
                <a:ext uri="{FF2B5EF4-FFF2-40B4-BE49-F238E27FC236}">
                  <a16:creationId xmlns:a16="http://schemas.microsoft.com/office/drawing/2014/main" id="{2B7F05AE-8C2E-43EB-BBA0-897D173AF613}"/>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5" name="Oval 244">
              <a:extLst>
                <a:ext uri="{FF2B5EF4-FFF2-40B4-BE49-F238E27FC236}">
                  <a16:creationId xmlns:a16="http://schemas.microsoft.com/office/drawing/2014/main" id="{4248E8A5-3D01-49ED-BEC6-0D27C4C50B7E}"/>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6" name="Oval 246">
              <a:extLst>
                <a:ext uri="{FF2B5EF4-FFF2-40B4-BE49-F238E27FC236}">
                  <a16:creationId xmlns:a16="http://schemas.microsoft.com/office/drawing/2014/main" id="{A50B1FA2-FFAB-4A04-8C04-CF6BC1BCDC98}"/>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7" name="Oval 248">
              <a:extLst>
                <a:ext uri="{FF2B5EF4-FFF2-40B4-BE49-F238E27FC236}">
                  <a16:creationId xmlns:a16="http://schemas.microsoft.com/office/drawing/2014/main" id="{B70F9284-E3A9-4E8C-9C28-93D985513A99}"/>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8" name="Oval 250">
              <a:extLst>
                <a:ext uri="{FF2B5EF4-FFF2-40B4-BE49-F238E27FC236}">
                  <a16:creationId xmlns:a16="http://schemas.microsoft.com/office/drawing/2014/main" id="{494AA308-491E-44AE-A81D-E62D362FC479}"/>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9" name="Oval 252">
              <a:extLst>
                <a:ext uri="{FF2B5EF4-FFF2-40B4-BE49-F238E27FC236}">
                  <a16:creationId xmlns:a16="http://schemas.microsoft.com/office/drawing/2014/main" id="{03B58A61-0691-4D1F-9A25-7CCB12DA9159}"/>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0" name="Oval 254">
              <a:extLst>
                <a:ext uri="{FF2B5EF4-FFF2-40B4-BE49-F238E27FC236}">
                  <a16:creationId xmlns:a16="http://schemas.microsoft.com/office/drawing/2014/main" id="{57F5DE50-7369-4681-A8F6-5E935A517811}"/>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1" name="Oval 256">
              <a:extLst>
                <a:ext uri="{FF2B5EF4-FFF2-40B4-BE49-F238E27FC236}">
                  <a16:creationId xmlns:a16="http://schemas.microsoft.com/office/drawing/2014/main" id="{4C666F7C-EBDE-456E-B607-1E0FA692438A}"/>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grpSp>
        <p:nvGrpSpPr>
          <p:cNvPr id="105" name="Group 104">
            <a:extLst>
              <a:ext uri="{FF2B5EF4-FFF2-40B4-BE49-F238E27FC236}">
                <a16:creationId xmlns:a16="http://schemas.microsoft.com/office/drawing/2014/main" id="{FFFF66A7-062A-4A45-8A10-A8F847AF1847}"/>
              </a:ext>
              <a:ext uri="{C183D7F6-B498-43B3-948B-1728B52AA6E4}">
                <adec:decorative xmlns:adec="http://schemas.microsoft.com/office/drawing/2017/decorative" val="1"/>
              </a:ext>
            </a:extLst>
          </p:cNvPr>
          <p:cNvGrpSpPr/>
          <p:nvPr userDrawn="1"/>
        </p:nvGrpSpPr>
        <p:grpSpPr>
          <a:xfrm>
            <a:off x="2049387" y="2999128"/>
            <a:ext cx="8510121" cy="0"/>
            <a:chOff x="1504814" y="2488864"/>
            <a:chExt cx="8510121" cy="0"/>
          </a:xfrm>
        </p:grpSpPr>
        <p:cxnSp>
          <p:nvCxnSpPr>
            <p:cNvPr id="106" name="Straight Connector 105">
              <a:extLst>
                <a:ext uri="{FF2B5EF4-FFF2-40B4-BE49-F238E27FC236}">
                  <a16:creationId xmlns:a16="http://schemas.microsoft.com/office/drawing/2014/main" id="{A2090933-BFE5-4598-998F-C2857039426F}"/>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7E50B9E-AD14-448E-B2DF-ED1D0F490865}"/>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F782020-9AE0-4B20-ACD4-057C60173A6C}"/>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E1A502D-7651-4CBE-81DE-FF4F102DAA73}"/>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4C29AAF-4E83-44DA-A084-3FF3C70F6155}"/>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C5616E9-1DAC-4713-A257-8682DD24AC5C}"/>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CDC726D-AB0E-4ED3-82DB-9DD54ADB100A}"/>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F1E4A6-E07E-4550-AB72-53438E0C4F0E}"/>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B638F82-2127-4858-AA45-F08A1CADABB9}"/>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28005E8-9894-4966-8BDE-95577A6039DC}"/>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FFBFEB2-9943-4D83-86DB-1A86AC15E8EF}"/>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67045F09-8CF5-4E51-A65C-54F8BF015868}"/>
              </a:ext>
              <a:ext uri="{C183D7F6-B498-43B3-948B-1728B52AA6E4}">
                <adec:decorative xmlns:adec="http://schemas.microsoft.com/office/drawing/2017/decorative" val="1"/>
              </a:ext>
            </a:extLst>
          </p:cNvPr>
          <p:cNvGrpSpPr/>
          <p:nvPr userDrawn="1"/>
        </p:nvGrpSpPr>
        <p:grpSpPr>
          <a:xfrm>
            <a:off x="1872910" y="2903401"/>
            <a:ext cx="8858463" cy="174171"/>
            <a:chOff x="1835966" y="4162015"/>
            <a:chExt cx="8858463" cy="174171"/>
          </a:xfrm>
        </p:grpSpPr>
        <p:sp>
          <p:nvSpPr>
            <p:cNvPr id="135" name="Oval 234">
              <a:extLst>
                <a:ext uri="{FF2B5EF4-FFF2-40B4-BE49-F238E27FC236}">
                  <a16:creationId xmlns:a16="http://schemas.microsoft.com/office/drawing/2014/main" id="{09B4CFFD-0C29-4685-915E-4DC40D4DFD9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6" name="Oval 236">
              <a:extLst>
                <a:ext uri="{FF2B5EF4-FFF2-40B4-BE49-F238E27FC236}">
                  <a16:creationId xmlns:a16="http://schemas.microsoft.com/office/drawing/2014/main" id="{736381B7-7D05-4040-9A1B-1918415768F3}"/>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7" name="Oval 238">
              <a:extLst>
                <a:ext uri="{FF2B5EF4-FFF2-40B4-BE49-F238E27FC236}">
                  <a16:creationId xmlns:a16="http://schemas.microsoft.com/office/drawing/2014/main" id="{4F77152F-41F4-45EC-B530-B38C5111C2BA}"/>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8" name="Oval 240">
              <a:extLst>
                <a:ext uri="{FF2B5EF4-FFF2-40B4-BE49-F238E27FC236}">
                  <a16:creationId xmlns:a16="http://schemas.microsoft.com/office/drawing/2014/main" id="{8FB428D5-0A0E-4CF3-A223-9F4F7B386105}"/>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9" name="Oval 242">
              <a:extLst>
                <a:ext uri="{FF2B5EF4-FFF2-40B4-BE49-F238E27FC236}">
                  <a16:creationId xmlns:a16="http://schemas.microsoft.com/office/drawing/2014/main" id="{A4275727-B33C-4EB0-9E6E-7CE33560321C}"/>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0" name="Oval 244">
              <a:extLst>
                <a:ext uri="{FF2B5EF4-FFF2-40B4-BE49-F238E27FC236}">
                  <a16:creationId xmlns:a16="http://schemas.microsoft.com/office/drawing/2014/main" id="{7998F366-05B2-42D3-9B4E-CD7F91FB9396}"/>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1" name="Oval 246">
              <a:extLst>
                <a:ext uri="{FF2B5EF4-FFF2-40B4-BE49-F238E27FC236}">
                  <a16:creationId xmlns:a16="http://schemas.microsoft.com/office/drawing/2014/main" id="{8593BF6C-17E2-4AB7-85D7-0B93D2376884}"/>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2" name="Oval 248">
              <a:extLst>
                <a:ext uri="{FF2B5EF4-FFF2-40B4-BE49-F238E27FC236}">
                  <a16:creationId xmlns:a16="http://schemas.microsoft.com/office/drawing/2014/main" id="{74F85EBE-E43B-4B81-85F1-89969EC56D55}"/>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3" name="Oval 250">
              <a:extLst>
                <a:ext uri="{FF2B5EF4-FFF2-40B4-BE49-F238E27FC236}">
                  <a16:creationId xmlns:a16="http://schemas.microsoft.com/office/drawing/2014/main" id="{16C21525-8829-45F3-8C9F-05274678E7C1}"/>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4" name="Oval 252">
              <a:extLst>
                <a:ext uri="{FF2B5EF4-FFF2-40B4-BE49-F238E27FC236}">
                  <a16:creationId xmlns:a16="http://schemas.microsoft.com/office/drawing/2014/main" id="{8FFF03BC-2EFF-4AF5-B788-A1FEA5378092}"/>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5" name="Oval 254">
              <a:extLst>
                <a:ext uri="{FF2B5EF4-FFF2-40B4-BE49-F238E27FC236}">
                  <a16:creationId xmlns:a16="http://schemas.microsoft.com/office/drawing/2014/main" id="{D811BD14-6461-4DD9-9A2C-BFC2C955390B}"/>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6" name="Oval 256">
              <a:extLst>
                <a:ext uri="{FF2B5EF4-FFF2-40B4-BE49-F238E27FC236}">
                  <a16:creationId xmlns:a16="http://schemas.microsoft.com/office/drawing/2014/main" id="{929BB859-9DB9-433D-8C7B-91E7FED48B59}"/>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pic>
        <p:nvPicPr>
          <p:cNvPr id="159" name="Graphic 158">
            <a:extLst>
              <a:ext uri="{FF2B5EF4-FFF2-40B4-BE49-F238E27FC236}">
                <a16:creationId xmlns:a16="http://schemas.microsoft.com/office/drawing/2014/main" id="{A24C8354-AD07-4B50-9334-314D6B2B10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sp>
        <p:nvSpPr>
          <p:cNvPr id="160" name="Date Placeholder 2">
            <a:extLst>
              <a:ext uri="{FF2B5EF4-FFF2-40B4-BE49-F238E27FC236}">
                <a16:creationId xmlns:a16="http://schemas.microsoft.com/office/drawing/2014/main" id="{D3F09D93-A56A-41E4-A3BA-42472B0A3850}"/>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en-GB" noProof="0"/>
              <a:t>20XX</a:t>
            </a:r>
          </a:p>
        </p:txBody>
      </p:sp>
      <p:sp>
        <p:nvSpPr>
          <p:cNvPr id="161" name="Footer Placeholder 3">
            <a:extLst>
              <a:ext uri="{FF2B5EF4-FFF2-40B4-BE49-F238E27FC236}">
                <a16:creationId xmlns:a16="http://schemas.microsoft.com/office/drawing/2014/main" id="{5951592E-5737-43C9-B6B0-D134076610B8}"/>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r>
              <a:rPr lang="en-GB"/>
              <a:t>CAFI Executive Board Meeting 22</a:t>
            </a:r>
          </a:p>
        </p:txBody>
      </p:sp>
      <p:sp>
        <p:nvSpPr>
          <p:cNvPr id="162" name="Slide Number Placeholder 4">
            <a:extLst>
              <a:ext uri="{FF2B5EF4-FFF2-40B4-BE49-F238E27FC236}">
                <a16:creationId xmlns:a16="http://schemas.microsoft.com/office/drawing/2014/main" id="{3B542197-0399-4FBD-A10C-B97A68AA2A0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3706256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6D4A-16D3-4C35-A383-2DF039D54CF4}"/>
              </a:ext>
            </a:extLst>
          </p:cNvPr>
          <p:cNvSpPr>
            <a:spLocks noGrp="1"/>
          </p:cNvSpPr>
          <p:nvPr>
            <p:ph type="title" hasCustomPrompt="1"/>
          </p:nvPr>
        </p:nvSpPr>
        <p:spPr>
          <a:xfrm>
            <a:off x="819728" y="317739"/>
            <a:ext cx="4114800" cy="623923"/>
          </a:xfrm>
          <a:prstGeom prst="rect">
            <a:avLst/>
          </a:prstGeom>
        </p:spPr>
        <p:txBody>
          <a:bodyPr rtlCol="0" anchor="ctr"/>
          <a:lstStyle>
            <a:lvl1pPr>
              <a:defRPr sz="2400" cap="all" spc="100" baseline="0">
                <a:solidFill>
                  <a:schemeClr val="tx2"/>
                </a:solidFill>
              </a:defRPr>
            </a:lvl1pPr>
          </a:lstStyle>
          <a:p>
            <a:pPr rtl="0"/>
            <a:r>
              <a:rPr lang="en-GB" noProof="0"/>
              <a:t>Click to add title</a:t>
            </a:r>
          </a:p>
        </p:txBody>
      </p:sp>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914400" y="905856"/>
            <a:ext cx="5759450" cy="5047269"/>
          </a:xfrm>
          <a:prstGeom prst="rect">
            <a:avLst/>
          </a:prstGeom>
        </p:spPr>
        <p:txBody>
          <a:bodyPr rtlCol="0"/>
          <a:lstStyle>
            <a:lvl1pPr marL="0" indent="0">
              <a:buNone/>
              <a:defRPr sz="1800" cap="all" baseline="0">
                <a:solidFill>
                  <a:schemeClr val="accent5">
                    <a:lumMod val="50000"/>
                  </a:schemeClr>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rtl="0"/>
            <a:r>
              <a:rPr lang="en-GB" noProof="0"/>
              <a:t>Click to add content</a:t>
            </a:r>
          </a:p>
        </p:txBody>
      </p:sp>
      <p:sp>
        <p:nvSpPr>
          <p:cNvPr id="3" name="Date Placeholder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rtlCol="0"/>
          <a:lstStyle/>
          <a:p>
            <a:r>
              <a:rPr lang="en-GB"/>
              <a:t>CAFI Executive Board Meeting 22</a:t>
            </a:r>
          </a:p>
        </p:txBody>
      </p:sp>
      <p:sp>
        <p:nvSpPr>
          <p:cNvPr id="8" name="Picture Placeholder 8">
            <a:extLst>
              <a:ext uri="{FF2B5EF4-FFF2-40B4-BE49-F238E27FC236}">
                <a16:creationId xmlns:a16="http://schemas.microsoft.com/office/drawing/2014/main" id="{A6BF61C1-4A8C-44D4-901D-E065B7B42A25}"/>
              </a:ext>
            </a:extLst>
          </p:cNvPr>
          <p:cNvSpPr>
            <a:spLocks noGrp="1"/>
          </p:cNvSpPr>
          <p:nvPr>
            <p:ph type="pic" sz="quarter" idx="14" hasCustomPrompt="1"/>
          </p:nvPr>
        </p:nvSpPr>
        <p:spPr>
          <a:xfrm>
            <a:off x="7598229" y="0"/>
            <a:ext cx="4593770" cy="6858000"/>
          </a:xfrm>
          <a:prstGeom prst="rect">
            <a:avLst/>
          </a:prstGeom>
        </p:spPr>
        <p:txBody>
          <a:bodyPr rtlCol="0"/>
          <a:lstStyle>
            <a:lvl1pPr marL="0" indent="0" algn="ctr">
              <a:buNone/>
              <a:defRPr/>
            </a:lvl1pPr>
          </a:lstStyle>
          <a:p>
            <a:pPr rtl="0"/>
            <a:r>
              <a:rPr lang="en-GB" noProof="0"/>
              <a:t>Click to add photo</a:t>
            </a:r>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1378806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r Team 4-Up">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726902C-381D-4629-AF04-0689A76C513B}"/>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F480C3F3-53A4-4049-96CE-C6C4EB9DA62C}"/>
              </a:ext>
            </a:extLst>
          </p:cNvPr>
          <p:cNvSpPr>
            <a:spLocks noGrp="1"/>
          </p:cNvSpPr>
          <p:nvPr>
            <p:ph type="title" hasCustomPrompt="1"/>
          </p:nvPr>
        </p:nvSpPr>
        <p:spPr>
          <a:xfrm>
            <a:off x="4038600" y="544286"/>
            <a:ext cx="4114800" cy="747929"/>
          </a:xfrm>
          <a:prstGeom prst="rect">
            <a:avLst/>
          </a:prstGeom>
        </p:spPr>
        <p:txBody>
          <a:bodyPr rtlCol="0" anchor="ctr"/>
          <a:lstStyle>
            <a:lvl1pPr algn="ctr">
              <a:defRPr sz="2400" cap="all" spc="100" baseline="0">
                <a:solidFill>
                  <a:schemeClr val="accent2"/>
                </a:solidFill>
              </a:defRPr>
            </a:lvl1pPr>
          </a:lstStyle>
          <a:p>
            <a:pPr rtl="0"/>
            <a:r>
              <a:rPr lang="en-GB" noProof="0"/>
              <a:t>Click to add title</a:t>
            </a:r>
          </a:p>
        </p:txBody>
      </p:sp>
      <p:sp>
        <p:nvSpPr>
          <p:cNvPr id="10" name="Picture Placeholder 9">
            <a:extLst>
              <a:ext uri="{FF2B5EF4-FFF2-40B4-BE49-F238E27FC236}">
                <a16:creationId xmlns:a16="http://schemas.microsoft.com/office/drawing/2014/main" id="{3F669E6E-28BD-4FC9-BFB3-B42707D25AE2}"/>
              </a:ext>
            </a:extLst>
          </p:cNvPr>
          <p:cNvSpPr>
            <a:spLocks noGrp="1"/>
          </p:cNvSpPr>
          <p:nvPr>
            <p:ph type="pic" sz="quarter" idx="14" hasCustomPrompt="1"/>
          </p:nvPr>
        </p:nvSpPr>
        <p:spPr>
          <a:xfrm>
            <a:off x="897731" y="2427897"/>
            <a:ext cx="2099702" cy="2115227"/>
          </a:xfrm>
          <a:prstGeom prst="rect">
            <a:avLst/>
          </a:prstGeom>
        </p:spPr>
        <p:txBody>
          <a:bodyPr rtlCol="0"/>
          <a:lstStyle>
            <a:lvl1pPr marL="0" indent="0" algn="ctr">
              <a:buNone/>
              <a:defRPr/>
            </a:lvl1pPr>
          </a:lstStyle>
          <a:p>
            <a:pPr rtl="0"/>
            <a:r>
              <a:rPr lang="en-GB" noProof="0"/>
              <a:t>Click to add photo</a:t>
            </a:r>
          </a:p>
        </p:txBody>
      </p:sp>
      <p:sp>
        <p:nvSpPr>
          <p:cNvPr id="14" name="Text Placeholder 10">
            <a:extLst>
              <a:ext uri="{FF2B5EF4-FFF2-40B4-BE49-F238E27FC236}">
                <a16:creationId xmlns:a16="http://schemas.microsoft.com/office/drawing/2014/main" id="{B0CE1D3C-6E95-41C8-9202-B6BACEA97CBA}"/>
              </a:ext>
            </a:extLst>
          </p:cNvPr>
          <p:cNvSpPr>
            <a:spLocks noGrp="1"/>
          </p:cNvSpPr>
          <p:nvPr>
            <p:ph type="body" sz="quarter" idx="18" hasCustomPrompt="1"/>
          </p:nvPr>
        </p:nvSpPr>
        <p:spPr>
          <a:xfrm>
            <a:off x="703729"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en-GB" noProof="0"/>
              <a:t>Add name</a:t>
            </a:r>
          </a:p>
        </p:txBody>
      </p:sp>
      <p:sp>
        <p:nvSpPr>
          <p:cNvPr id="15" name="Text Placeholder 10">
            <a:extLst>
              <a:ext uri="{FF2B5EF4-FFF2-40B4-BE49-F238E27FC236}">
                <a16:creationId xmlns:a16="http://schemas.microsoft.com/office/drawing/2014/main" id="{A90F4B16-F669-4D35-8B6D-5DE38097DD9A}"/>
              </a:ext>
            </a:extLst>
          </p:cNvPr>
          <p:cNvSpPr>
            <a:spLocks noGrp="1"/>
          </p:cNvSpPr>
          <p:nvPr>
            <p:ph type="body" sz="quarter" idx="19" hasCustomPrompt="1"/>
          </p:nvPr>
        </p:nvSpPr>
        <p:spPr>
          <a:xfrm>
            <a:off x="703728"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en-GB" noProof="0"/>
              <a:t>Add title</a:t>
            </a:r>
          </a:p>
        </p:txBody>
      </p:sp>
      <p:sp>
        <p:nvSpPr>
          <p:cNvPr id="17" name="Rectangle 16">
            <a:extLst>
              <a:ext uri="{FF2B5EF4-FFF2-40B4-BE49-F238E27FC236}">
                <a16:creationId xmlns:a16="http://schemas.microsoft.com/office/drawing/2014/main" id="{E90D56BE-BB71-4ADC-B308-883B7BB63CDE}"/>
              </a:ext>
              <a:ext uri="{C183D7F6-B498-43B3-948B-1728B52AA6E4}">
                <adec:decorative xmlns:adec="http://schemas.microsoft.com/office/drawing/2017/decorative" val="1"/>
              </a:ext>
            </a:extLst>
          </p:cNvPr>
          <p:cNvSpPr/>
          <p:nvPr userDrawn="1"/>
        </p:nvSpPr>
        <p:spPr>
          <a:xfrm>
            <a:off x="70372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Picture Placeholder 9">
            <a:extLst>
              <a:ext uri="{FF2B5EF4-FFF2-40B4-BE49-F238E27FC236}">
                <a16:creationId xmlns:a16="http://schemas.microsoft.com/office/drawing/2014/main" id="{24532133-7BD7-49DF-96C1-B4A992CE4DF0}"/>
              </a:ext>
            </a:extLst>
          </p:cNvPr>
          <p:cNvSpPr>
            <a:spLocks noGrp="1"/>
          </p:cNvSpPr>
          <p:nvPr>
            <p:ph type="pic" sz="quarter" idx="20" hasCustomPrompt="1"/>
          </p:nvPr>
        </p:nvSpPr>
        <p:spPr>
          <a:xfrm>
            <a:off x="3667826" y="2427897"/>
            <a:ext cx="2099702" cy="2115227"/>
          </a:xfrm>
          <a:prstGeom prst="rect">
            <a:avLst/>
          </a:prstGeom>
        </p:spPr>
        <p:txBody>
          <a:bodyPr rtlCol="0"/>
          <a:lstStyle>
            <a:lvl1pPr marL="0" indent="0" algn="ctr">
              <a:buNone/>
              <a:defRPr/>
            </a:lvl1pPr>
          </a:lstStyle>
          <a:p>
            <a:pPr rtl="0"/>
            <a:r>
              <a:rPr lang="en-GB" noProof="0"/>
              <a:t>Click to add photo</a:t>
            </a:r>
          </a:p>
        </p:txBody>
      </p:sp>
      <p:sp>
        <p:nvSpPr>
          <p:cNvPr id="19" name="Rectangle 18">
            <a:extLst>
              <a:ext uri="{FF2B5EF4-FFF2-40B4-BE49-F238E27FC236}">
                <a16:creationId xmlns:a16="http://schemas.microsoft.com/office/drawing/2014/main" id="{4AF4F5B9-821C-4A57-B5E2-055949CECC07}"/>
              </a:ext>
              <a:ext uri="{C183D7F6-B498-43B3-948B-1728B52AA6E4}">
                <adec:decorative xmlns:adec="http://schemas.microsoft.com/office/drawing/2017/decorative" val="1"/>
              </a:ext>
            </a:extLst>
          </p:cNvPr>
          <p:cNvSpPr/>
          <p:nvPr userDrawn="1"/>
        </p:nvSpPr>
        <p:spPr>
          <a:xfrm>
            <a:off x="347382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Text Placeholder 10">
            <a:extLst>
              <a:ext uri="{FF2B5EF4-FFF2-40B4-BE49-F238E27FC236}">
                <a16:creationId xmlns:a16="http://schemas.microsoft.com/office/drawing/2014/main" id="{63893EB3-C98E-4A69-A71C-7C922128375E}"/>
              </a:ext>
            </a:extLst>
          </p:cNvPr>
          <p:cNvSpPr>
            <a:spLocks noGrp="1"/>
          </p:cNvSpPr>
          <p:nvPr>
            <p:ph type="body" sz="quarter" idx="23" hasCustomPrompt="1"/>
          </p:nvPr>
        </p:nvSpPr>
        <p:spPr>
          <a:xfrm>
            <a:off x="3473826"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en-GB" noProof="0"/>
              <a:t>Add name</a:t>
            </a:r>
          </a:p>
        </p:txBody>
      </p:sp>
      <p:sp>
        <p:nvSpPr>
          <p:cNvPr id="27" name="Text Placeholder 10">
            <a:extLst>
              <a:ext uri="{FF2B5EF4-FFF2-40B4-BE49-F238E27FC236}">
                <a16:creationId xmlns:a16="http://schemas.microsoft.com/office/drawing/2014/main" id="{5D0352AF-E877-45F2-9868-A8A1E017A91E}"/>
              </a:ext>
            </a:extLst>
          </p:cNvPr>
          <p:cNvSpPr>
            <a:spLocks noGrp="1"/>
          </p:cNvSpPr>
          <p:nvPr>
            <p:ph type="body" sz="quarter" idx="24" hasCustomPrompt="1"/>
          </p:nvPr>
        </p:nvSpPr>
        <p:spPr>
          <a:xfrm>
            <a:off x="3473825"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en-GB" noProof="0"/>
              <a:t>Add title</a:t>
            </a:r>
          </a:p>
        </p:txBody>
      </p:sp>
      <p:sp>
        <p:nvSpPr>
          <p:cNvPr id="20" name="Picture Placeholder 9">
            <a:extLst>
              <a:ext uri="{FF2B5EF4-FFF2-40B4-BE49-F238E27FC236}">
                <a16:creationId xmlns:a16="http://schemas.microsoft.com/office/drawing/2014/main" id="{750DAF93-603B-44B6-99DC-79A63DC3A1F4}"/>
              </a:ext>
            </a:extLst>
          </p:cNvPr>
          <p:cNvSpPr>
            <a:spLocks noGrp="1"/>
          </p:cNvSpPr>
          <p:nvPr>
            <p:ph type="pic" sz="quarter" idx="21" hasCustomPrompt="1"/>
          </p:nvPr>
        </p:nvSpPr>
        <p:spPr>
          <a:xfrm>
            <a:off x="6437921" y="2427897"/>
            <a:ext cx="2099702" cy="2115227"/>
          </a:xfrm>
          <a:prstGeom prst="rect">
            <a:avLst/>
          </a:prstGeom>
        </p:spPr>
        <p:txBody>
          <a:bodyPr rtlCol="0"/>
          <a:lstStyle>
            <a:lvl1pPr marL="0" indent="0" algn="ctr">
              <a:buNone/>
              <a:defRPr/>
            </a:lvl1pPr>
          </a:lstStyle>
          <a:p>
            <a:pPr rtl="0"/>
            <a:r>
              <a:rPr lang="en-GB" noProof="0"/>
              <a:t>Click to add photo</a:t>
            </a:r>
          </a:p>
        </p:txBody>
      </p:sp>
      <p:sp>
        <p:nvSpPr>
          <p:cNvPr id="21" name="Rectangle 20">
            <a:extLst>
              <a:ext uri="{FF2B5EF4-FFF2-40B4-BE49-F238E27FC236}">
                <a16:creationId xmlns:a16="http://schemas.microsoft.com/office/drawing/2014/main" id="{C372AD67-26BA-4843-BAFE-B661A05BBE9D}"/>
              </a:ext>
              <a:ext uri="{C183D7F6-B498-43B3-948B-1728B52AA6E4}">
                <adec:decorative xmlns:adec="http://schemas.microsoft.com/office/drawing/2017/decorative" val="1"/>
              </a:ext>
            </a:extLst>
          </p:cNvPr>
          <p:cNvSpPr/>
          <p:nvPr userDrawn="1"/>
        </p:nvSpPr>
        <p:spPr>
          <a:xfrm>
            <a:off x="624391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Rectangle 24">
            <a:extLst>
              <a:ext uri="{FF2B5EF4-FFF2-40B4-BE49-F238E27FC236}">
                <a16:creationId xmlns:a16="http://schemas.microsoft.com/office/drawing/2014/main" id="{FE0EAD7F-FBD0-4EA0-A7E7-5E65604B4716}"/>
              </a:ext>
              <a:ext uri="{C183D7F6-B498-43B3-948B-1728B52AA6E4}">
                <adec:decorative xmlns:adec="http://schemas.microsoft.com/office/drawing/2017/decorative" val="1"/>
              </a:ext>
            </a:extLst>
          </p:cNvPr>
          <p:cNvSpPr/>
          <p:nvPr userDrawn="1"/>
        </p:nvSpPr>
        <p:spPr>
          <a:xfrm>
            <a:off x="901401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Text Placeholder 10">
            <a:extLst>
              <a:ext uri="{FF2B5EF4-FFF2-40B4-BE49-F238E27FC236}">
                <a16:creationId xmlns:a16="http://schemas.microsoft.com/office/drawing/2014/main" id="{DA3EAA29-D608-4031-9C0E-0610D1886CA5}"/>
              </a:ext>
            </a:extLst>
          </p:cNvPr>
          <p:cNvSpPr>
            <a:spLocks noGrp="1"/>
          </p:cNvSpPr>
          <p:nvPr>
            <p:ph type="body" sz="quarter" idx="25" hasCustomPrompt="1"/>
          </p:nvPr>
        </p:nvSpPr>
        <p:spPr>
          <a:xfrm>
            <a:off x="6243921"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en-GB" noProof="0"/>
              <a:t>Add name</a:t>
            </a:r>
          </a:p>
        </p:txBody>
      </p:sp>
      <p:sp>
        <p:nvSpPr>
          <p:cNvPr id="29" name="Text Placeholder 10">
            <a:extLst>
              <a:ext uri="{FF2B5EF4-FFF2-40B4-BE49-F238E27FC236}">
                <a16:creationId xmlns:a16="http://schemas.microsoft.com/office/drawing/2014/main" id="{1DC4676B-9880-4C33-A8A2-88FB0944CF3B}"/>
              </a:ext>
            </a:extLst>
          </p:cNvPr>
          <p:cNvSpPr>
            <a:spLocks noGrp="1"/>
          </p:cNvSpPr>
          <p:nvPr>
            <p:ph type="body" sz="quarter" idx="26" hasCustomPrompt="1"/>
          </p:nvPr>
        </p:nvSpPr>
        <p:spPr>
          <a:xfrm>
            <a:off x="6243920"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en-GB" noProof="0"/>
              <a:t>Add title</a:t>
            </a:r>
          </a:p>
        </p:txBody>
      </p:sp>
      <p:sp>
        <p:nvSpPr>
          <p:cNvPr id="24" name="Picture Placeholder 9">
            <a:extLst>
              <a:ext uri="{FF2B5EF4-FFF2-40B4-BE49-F238E27FC236}">
                <a16:creationId xmlns:a16="http://schemas.microsoft.com/office/drawing/2014/main" id="{AF6D479F-D265-4CD5-88BE-FC37AFC5FF4B}"/>
              </a:ext>
            </a:extLst>
          </p:cNvPr>
          <p:cNvSpPr>
            <a:spLocks noGrp="1"/>
          </p:cNvSpPr>
          <p:nvPr>
            <p:ph type="pic" sz="quarter" idx="22" hasCustomPrompt="1"/>
          </p:nvPr>
        </p:nvSpPr>
        <p:spPr>
          <a:xfrm>
            <a:off x="9208016" y="2427897"/>
            <a:ext cx="2099702" cy="2115227"/>
          </a:xfrm>
          <a:prstGeom prst="rect">
            <a:avLst/>
          </a:prstGeom>
        </p:spPr>
        <p:txBody>
          <a:bodyPr rtlCol="0"/>
          <a:lstStyle>
            <a:lvl1pPr marL="0" indent="0" algn="ctr">
              <a:buNone/>
              <a:defRPr/>
            </a:lvl1pPr>
          </a:lstStyle>
          <a:p>
            <a:pPr rtl="0"/>
            <a:r>
              <a:rPr lang="en-GB" noProof="0"/>
              <a:t>Click to add photo</a:t>
            </a:r>
          </a:p>
        </p:txBody>
      </p:sp>
      <p:sp>
        <p:nvSpPr>
          <p:cNvPr id="30" name="Text Placeholder 10">
            <a:extLst>
              <a:ext uri="{FF2B5EF4-FFF2-40B4-BE49-F238E27FC236}">
                <a16:creationId xmlns:a16="http://schemas.microsoft.com/office/drawing/2014/main" id="{ED618ADF-296A-4300-A8AE-A1837B390A9F}"/>
              </a:ext>
            </a:extLst>
          </p:cNvPr>
          <p:cNvSpPr>
            <a:spLocks noGrp="1"/>
          </p:cNvSpPr>
          <p:nvPr>
            <p:ph type="body" sz="quarter" idx="27" hasCustomPrompt="1"/>
          </p:nvPr>
        </p:nvSpPr>
        <p:spPr>
          <a:xfrm>
            <a:off x="9014015"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en-GB" noProof="0"/>
              <a:t>Add name</a:t>
            </a:r>
          </a:p>
        </p:txBody>
      </p:sp>
      <p:sp>
        <p:nvSpPr>
          <p:cNvPr id="31" name="Text Placeholder 10">
            <a:extLst>
              <a:ext uri="{FF2B5EF4-FFF2-40B4-BE49-F238E27FC236}">
                <a16:creationId xmlns:a16="http://schemas.microsoft.com/office/drawing/2014/main" id="{CA503612-3331-4786-8298-4A1E0C1C75DD}"/>
              </a:ext>
            </a:extLst>
          </p:cNvPr>
          <p:cNvSpPr>
            <a:spLocks noGrp="1"/>
          </p:cNvSpPr>
          <p:nvPr>
            <p:ph type="body" sz="quarter" idx="28" hasCustomPrompt="1"/>
          </p:nvPr>
        </p:nvSpPr>
        <p:spPr>
          <a:xfrm>
            <a:off x="9014014"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en-GB" noProof="0"/>
              <a:t>Add title</a:t>
            </a:r>
          </a:p>
        </p:txBody>
      </p:sp>
      <p:sp>
        <p:nvSpPr>
          <p:cNvPr id="3" name="Date Placeholder 2">
            <a:extLst>
              <a:ext uri="{FF2B5EF4-FFF2-40B4-BE49-F238E27FC236}">
                <a16:creationId xmlns:a16="http://schemas.microsoft.com/office/drawing/2014/main" id="{75A1D0F5-2B0B-4318-B5DC-AECB09851E41}"/>
              </a:ext>
            </a:extLst>
          </p:cNvPr>
          <p:cNvSpPr>
            <a:spLocks noGrp="1"/>
          </p:cNvSpPr>
          <p:nvPr>
            <p:ph type="dt" sz="half" idx="1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E63A8939-F5BE-47FA-AE2F-AF66C45B1355}"/>
              </a:ext>
            </a:extLst>
          </p:cNvPr>
          <p:cNvSpPr>
            <a:spLocks noGrp="1"/>
          </p:cNvSpPr>
          <p:nvPr>
            <p:ph type="ftr" sz="quarter" idx="11"/>
          </p:nvPr>
        </p:nvSpPr>
        <p:spPr>
          <a:xfrm>
            <a:off x="4038600" y="6356350"/>
            <a:ext cx="4114800" cy="365125"/>
          </a:xfrm>
          <a:prstGeom prst="rect">
            <a:avLst/>
          </a:prstGeom>
        </p:spPr>
        <p:txBody>
          <a:bodyPr rtlCol="0"/>
          <a:lstStyle/>
          <a:p>
            <a:r>
              <a:rPr lang="en-GB"/>
              <a:t>CAFI Executive Board Meeting 22</a:t>
            </a:r>
          </a:p>
        </p:txBody>
      </p:sp>
      <p:sp>
        <p:nvSpPr>
          <p:cNvPr id="5" name="Slide Number Placeholder 4">
            <a:extLst>
              <a:ext uri="{FF2B5EF4-FFF2-40B4-BE49-F238E27FC236}">
                <a16:creationId xmlns:a16="http://schemas.microsoft.com/office/drawing/2014/main" id="{798A3F37-FB91-4420-832B-EA39AE37BFF9}"/>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723259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r Team 8-Up">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B70B2057-9B78-4391-A15F-27A41A72F11D}"/>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9AB059CD-37AB-48A3-9976-0B38FF7A5A95}"/>
              </a:ext>
            </a:extLst>
          </p:cNvPr>
          <p:cNvSpPr>
            <a:spLocks noGrp="1"/>
          </p:cNvSpPr>
          <p:nvPr>
            <p:ph type="title" hasCustomPrompt="1"/>
          </p:nvPr>
        </p:nvSpPr>
        <p:spPr>
          <a:xfrm>
            <a:off x="4097106" y="589720"/>
            <a:ext cx="4006114" cy="657784"/>
          </a:xfrm>
          <a:prstGeom prst="rect">
            <a:avLst/>
          </a:prstGeom>
        </p:spPr>
        <p:txBody>
          <a:bodyPr rtlCol="0" anchor="ctr"/>
          <a:lstStyle>
            <a:lvl1pPr algn="ctr">
              <a:defRPr sz="2400" cap="all" spc="100" baseline="0">
                <a:solidFill>
                  <a:schemeClr val="accent2"/>
                </a:solidFill>
              </a:defRPr>
            </a:lvl1pPr>
          </a:lstStyle>
          <a:p>
            <a:pPr rtl="0"/>
            <a:r>
              <a:rPr lang="en-GB" noProof="0"/>
              <a:t>Click to add title</a:t>
            </a:r>
          </a:p>
        </p:txBody>
      </p:sp>
      <p:sp>
        <p:nvSpPr>
          <p:cNvPr id="10" name="Picture Placeholder 9">
            <a:extLst>
              <a:ext uri="{FF2B5EF4-FFF2-40B4-BE49-F238E27FC236}">
                <a16:creationId xmlns:a16="http://schemas.microsoft.com/office/drawing/2014/main" id="{236E0B0A-0B1B-438D-8971-570ACA956B88}"/>
              </a:ext>
            </a:extLst>
          </p:cNvPr>
          <p:cNvSpPr>
            <a:spLocks noGrp="1"/>
          </p:cNvSpPr>
          <p:nvPr>
            <p:ph type="pic" sz="quarter" idx="14" hasCustomPrompt="1"/>
          </p:nvPr>
        </p:nvSpPr>
        <p:spPr>
          <a:xfrm>
            <a:off x="1564029" y="1862038"/>
            <a:ext cx="1243292" cy="1144666"/>
          </a:xfrm>
          <a:prstGeom prst="rect">
            <a:avLst/>
          </a:prstGeom>
        </p:spPr>
        <p:txBody>
          <a:bodyPr rtlCol="0"/>
          <a:lstStyle>
            <a:lvl1pPr marL="0" indent="0" algn="ctr">
              <a:buNone/>
              <a:defRPr/>
            </a:lvl1pPr>
          </a:lstStyle>
          <a:p>
            <a:pPr rtl="0"/>
            <a:r>
              <a:rPr lang="en-GB" noProof="0"/>
              <a:t>Click to add photo</a:t>
            </a:r>
          </a:p>
        </p:txBody>
      </p:sp>
      <p:sp>
        <p:nvSpPr>
          <p:cNvPr id="11" name="Rectangle 10">
            <a:extLst>
              <a:ext uri="{FF2B5EF4-FFF2-40B4-BE49-F238E27FC236}">
                <a16:creationId xmlns:a16="http://schemas.microsoft.com/office/drawing/2014/main" id="{21FB8438-2DA4-4B23-ACCD-3DEADF3E753E}"/>
              </a:ext>
              <a:ext uri="{C183D7F6-B498-43B3-948B-1728B52AA6E4}">
                <adec:decorative xmlns:adec="http://schemas.microsoft.com/office/drawing/2017/decorative" val="1"/>
              </a:ext>
            </a:extLst>
          </p:cNvPr>
          <p:cNvSpPr/>
          <p:nvPr userDrawn="1"/>
        </p:nvSpPr>
        <p:spPr>
          <a:xfrm>
            <a:off x="144915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6" name="Text Placeholder 10">
            <a:extLst>
              <a:ext uri="{FF2B5EF4-FFF2-40B4-BE49-F238E27FC236}">
                <a16:creationId xmlns:a16="http://schemas.microsoft.com/office/drawing/2014/main" id="{3E63EE1F-208F-40D0-9307-47F66C8581BD}"/>
              </a:ext>
            </a:extLst>
          </p:cNvPr>
          <p:cNvSpPr>
            <a:spLocks noGrp="1"/>
          </p:cNvSpPr>
          <p:nvPr>
            <p:ph type="body" sz="quarter" idx="22" hasCustomPrompt="1"/>
          </p:nvPr>
        </p:nvSpPr>
        <p:spPr>
          <a:xfrm>
            <a:off x="1028073"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47" name="Text Placeholder 10">
            <a:extLst>
              <a:ext uri="{FF2B5EF4-FFF2-40B4-BE49-F238E27FC236}">
                <a16:creationId xmlns:a16="http://schemas.microsoft.com/office/drawing/2014/main" id="{40F7C878-62A1-4A30-AA27-C5F502C8D315}"/>
              </a:ext>
            </a:extLst>
          </p:cNvPr>
          <p:cNvSpPr>
            <a:spLocks noGrp="1"/>
          </p:cNvSpPr>
          <p:nvPr>
            <p:ph type="body" sz="quarter" idx="23" hasCustomPrompt="1"/>
          </p:nvPr>
        </p:nvSpPr>
        <p:spPr>
          <a:xfrm>
            <a:off x="1028073"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48" name="Picture Placeholder 9">
            <a:extLst>
              <a:ext uri="{FF2B5EF4-FFF2-40B4-BE49-F238E27FC236}">
                <a16:creationId xmlns:a16="http://schemas.microsoft.com/office/drawing/2014/main" id="{5D495D18-EB49-4AD5-A7EE-1E6D2496B69A}"/>
              </a:ext>
            </a:extLst>
          </p:cNvPr>
          <p:cNvSpPr>
            <a:spLocks noGrp="1"/>
          </p:cNvSpPr>
          <p:nvPr>
            <p:ph type="pic" sz="quarter" idx="24" hasCustomPrompt="1"/>
          </p:nvPr>
        </p:nvSpPr>
        <p:spPr>
          <a:xfrm>
            <a:off x="4211979" y="1862038"/>
            <a:ext cx="1243292" cy="1144666"/>
          </a:xfrm>
          <a:prstGeom prst="rect">
            <a:avLst/>
          </a:prstGeom>
        </p:spPr>
        <p:txBody>
          <a:bodyPr rtlCol="0"/>
          <a:lstStyle>
            <a:lvl1pPr marL="0" indent="0" algn="ctr">
              <a:buNone/>
              <a:defRPr/>
            </a:lvl1pPr>
          </a:lstStyle>
          <a:p>
            <a:pPr rtl="0"/>
            <a:r>
              <a:rPr lang="en-GB" noProof="0"/>
              <a:t>Click to add photo</a:t>
            </a:r>
          </a:p>
        </p:txBody>
      </p:sp>
      <p:sp>
        <p:nvSpPr>
          <p:cNvPr id="49" name="Rectangle 48">
            <a:extLst>
              <a:ext uri="{FF2B5EF4-FFF2-40B4-BE49-F238E27FC236}">
                <a16:creationId xmlns:a16="http://schemas.microsoft.com/office/drawing/2014/main" id="{9248BBAE-0CA8-464A-A4E0-AB7D697DA0F5}"/>
              </a:ext>
              <a:ext uri="{C183D7F6-B498-43B3-948B-1728B52AA6E4}">
                <adec:decorative xmlns:adec="http://schemas.microsoft.com/office/drawing/2017/decorative" val="1"/>
              </a:ext>
            </a:extLst>
          </p:cNvPr>
          <p:cNvSpPr/>
          <p:nvPr userDrawn="1"/>
        </p:nvSpPr>
        <p:spPr>
          <a:xfrm>
            <a:off x="409710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0" name="Text Placeholder 10">
            <a:extLst>
              <a:ext uri="{FF2B5EF4-FFF2-40B4-BE49-F238E27FC236}">
                <a16:creationId xmlns:a16="http://schemas.microsoft.com/office/drawing/2014/main" id="{03551339-A94F-4674-8165-3BFA78946D07}"/>
              </a:ext>
            </a:extLst>
          </p:cNvPr>
          <p:cNvSpPr>
            <a:spLocks noGrp="1"/>
          </p:cNvSpPr>
          <p:nvPr>
            <p:ph type="body" sz="quarter" idx="25" hasCustomPrompt="1"/>
          </p:nvPr>
        </p:nvSpPr>
        <p:spPr>
          <a:xfrm>
            <a:off x="3676023"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51" name="Text Placeholder 10">
            <a:extLst>
              <a:ext uri="{FF2B5EF4-FFF2-40B4-BE49-F238E27FC236}">
                <a16:creationId xmlns:a16="http://schemas.microsoft.com/office/drawing/2014/main" id="{D1839C5B-C216-4FB8-A285-4D99AF56E826}"/>
              </a:ext>
            </a:extLst>
          </p:cNvPr>
          <p:cNvSpPr>
            <a:spLocks noGrp="1"/>
          </p:cNvSpPr>
          <p:nvPr>
            <p:ph type="body" sz="quarter" idx="26" hasCustomPrompt="1"/>
          </p:nvPr>
        </p:nvSpPr>
        <p:spPr>
          <a:xfrm>
            <a:off x="3676023"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52" name="Picture Placeholder 9">
            <a:extLst>
              <a:ext uri="{FF2B5EF4-FFF2-40B4-BE49-F238E27FC236}">
                <a16:creationId xmlns:a16="http://schemas.microsoft.com/office/drawing/2014/main" id="{ACA22B55-1DD2-4FE6-95FC-D8BC2BBECF0A}"/>
              </a:ext>
            </a:extLst>
          </p:cNvPr>
          <p:cNvSpPr>
            <a:spLocks noGrp="1"/>
          </p:cNvSpPr>
          <p:nvPr>
            <p:ph type="pic" sz="quarter" idx="27" hasCustomPrompt="1"/>
          </p:nvPr>
        </p:nvSpPr>
        <p:spPr>
          <a:xfrm>
            <a:off x="6859928" y="1862038"/>
            <a:ext cx="1243292" cy="1144666"/>
          </a:xfrm>
          <a:prstGeom prst="rect">
            <a:avLst/>
          </a:prstGeom>
        </p:spPr>
        <p:txBody>
          <a:bodyPr rtlCol="0"/>
          <a:lstStyle>
            <a:lvl1pPr marL="0" indent="0" algn="ctr">
              <a:buNone/>
              <a:defRPr/>
            </a:lvl1pPr>
          </a:lstStyle>
          <a:p>
            <a:pPr rtl="0"/>
            <a:r>
              <a:rPr lang="en-GB" noProof="0"/>
              <a:t>Click to add photo</a:t>
            </a:r>
          </a:p>
        </p:txBody>
      </p:sp>
      <p:sp>
        <p:nvSpPr>
          <p:cNvPr id="53" name="Rectangle 52">
            <a:extLst>
              <a:ext uri="{FF2B5EF4-FFF2-40B4-BE49-F238E27FC236}">
                <a16:creationId xmlns:a16="http://schemas.microsoft.com/office/drawing/2014/main" id="{9473BE6D-AE02-42D4-838E-F7916980D8B2}"/>
              </a:ext>
              <a:ext uri="{C183D7F6-B498-43B3-948B-1728B52AA6E4}">
                <adec:decorative xmlns:adec="http://schemas.microsoft.com/office/drawing/2017/decorative" val="1"/>
              </a:ext>
            </a:extLst>
          </p:cNvPr>
          <p:cNvSpPr/>
          <p:nvPr userDrawn="1"/>
        </p:nvSpPr>
        <p:spPr>
          <a:xfrm>
            <a:off x="6745055"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Text Placeholder 10">
            <a:extLst>
              <a:ext uri="{FF2B5EF4-FFF2-40B4-BE49-F238E27FC236}">
                <a16:creationId xmlns:a16="http://schemas.microsoft.com/office/drawing/2014/main" id="{35C2A2FE-AA36-4715-97F6-B743D26DE3F2}"/>
              </a:ext>
            </a:extLst>
          </p:cNvPr>
          <p:cNvSpPr>
            <a:spLocks noGrp="1"/>
          </p:cNvSpPr>
          <p:nvPr>
            <p:ph type="body" sz="quarter" idx="28" hasCustomPrompt="1"/>
          </p:nvPr>
        </p:nvSpPr>
        <p:spPr>
          <a:xfrm>
            <a:off x="6323972"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55" name="Text Placeholder 10">
            <a:extLst>
              <a:ext uri="{FF2B5EF4-FFF2-40B4-BE49-F238E27FC236}">
                <a16:creationId xmlns:a16="http://schemas.microsoft.com/office/drawing/2014/main" id="{B98652DE-F8C8-4EA5-8CDA-9985B636DEA1}"/>
              </a:ext>
            </a:extLst>
          </p:cNvPr>
          <p:cNvSpPr>
            <a:spLocks noGrp="1"/>
          </p:cNvSpPr>
          <p:nvPr>
            <p:ph type="body" sz="quarter" idx="29" hasCustomPrompt="1"/>
          </p:nvPr>
        </p:nvSpPr>
        <p:spPr>
          <a:xfrm>
            <a:off x="6323972"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56" name="Picture Placeholder 9">
            <a:extLst>
              <a:ext uri="{FF2B5EF4-FFF2-40B4-BE49-F238E27FC236}">
                <a16:creationId xmlns:a16="http://schemas.microsoft.com/office/drawing/2014/main" id="{40C3D084-82F3-4C1C-95E8-56362097EDFB}"/>
              </a:ext>
            </a:extLst>
          </p:cNvPr>
          <p:cNvSpPr>
            <a:spLocks noGrp="1"/>
          </p:cNvSpPr>
          <p:nvPr>
            <p:ph type="pic" sz="quarter" idx="30" hasCustomPrompt="1"/>
          </p:nvPr>
        </p:nvSpPr>
        <p:spPr>
          <a:xfrm>
            <a:off x="9507876" y="1858432"/>
            <a:ext cx="1243292" cy="1144666"/>
          </a:xfrm>
          <a:prstGeom prst="rect">
            <a:avLst/>
          </a:prstGeom>
        </p:spPr>
        <p:txBody>
          <a:bodyPr rtlCol="0"/>
          <a:lstStyle>
            <a:lvl1pPr marL="0" indent="0" algn="ctr">
              <a:buNone/>
              <a:defRPr/>
            </a:lvl1pPr>
          </a:lstStyle>
          <a:p>
            <a:pPr rtl="0"/>
            <a:r>
              <a:rPr lang="en-GB" noProof="0"/>
              <a:t>Click to add photo</a:t>
            </a:r>
          </a:p>
        </p:txBody>
      </p:sp>
      <p:sp>
        <p:nvSpPr>
          <p:cNvPr id="57" name="Rectangle 56">
            <a:extLst>
              <a:ext uri="{FF2B5EF4-FFF2-40B4-BE49-F238E27FC236}">
                <a16:creationId xmlns:a16="http://schemas.microsoft.com/office/drawing/2014/main" id="{E0EC4B6A-1FAA-43D1-9436-A3BFF08A8493}"/>
              </a:ext>
              <a:ext uri="{C183D7F6-B498-43B3-948B-1728B52AA6E4}">
                <adec:decorative xmlns:adec="http://schemas.microsoft.com/office/drawing/2017/decorative" val="1"/>
              </a:ext>
            </a:extLst>
          </p:cNvPr>
          <p:cNvSpPr/>
          <p:nvPr userDrawn="1"/>
        </p:nvSpPr>
        <p:spPr>
          <a:xfrm>
            <a:off x="9393003" y="171553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8" name="Text Placeholder 10">
            <a:extLst>
              <a:ext uri="{FF2B5EF4-FFF2-40B4-BE49-F238E27FC236}">
                <a16:creationId xmlns:a16="http://schemas.microsoft.com/office/drawing/2014/main" id="{ABB7ACFA-C6F3-4D7A-A6D8-73035EF164D6}"/>
              </a:ext>
            </a:extLst>
          </p:cNvPr>
          <p:cNvSpPr>
            <a:spLocks noGrp="1"/>
          </p:cNvSpPr>
          <p:nvPr>
            <p:ph type="body" sz="quarter" idx="31" hasCustomPrompt="1"/>
          </p:nvPr>
        </p:nvSpPr>
        <p:spPr>
          <a:xfrm>
            <a:off x="8971920" y="3209081"/>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59" name="Text Placeholder 10">
            <a:extLst>
              <a:ext uri="{FF2B5EF4-FFF2-40B4-BE49-F238E27FC236}">
                <a16:creationId xmlns:a16="http://schemas.microsoft.com/office/drawing/2014/main" id="{F9CBC3B9-EDF1-45E0-BFBF-53888131CBA0}"/>
              </a:ext>
            </a:extLst>
          </p:cNvPr>
          <p:cNvSpPr>
            <a:spLocks noGrp="1"/>
          </p:cNvSpPr>
          <p:nvPr>
            <p:ph type="body" sz="quarter" idx="32" hasCustomPrompt="1"/>
          </p:nvPr>
        </p:nvSpPr>
        <p:spPr>
          <a:xfrm>
            <a:off x="8971920" y="3492671"/>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60" name="Picture Placeholder 9">
            <a:extLst>
              <a:ext uri="{FF2B5EF4-FFF2-40B4-BE49-F238E27FC236}">
                <a16:creationId xmlns:a16="http://schemas.microsoft.com/office/drawing/2014/main" id="{A7D13807-1ECF-4830-AB8D-D33E4F22330E}"/>
              </a:ext>
            </a:extLst>
          </p:cNvPr>
          <p:cNvSpPr>
            <a:spLocks noGrp="1"/>
          </p:cNvSpPr>
          <p:nvPr>
            <p:ph type="pic" sz="quarter" idx="33" hasCustomPrompt="1"/>
          </p:nvPr>
        </p:nvSpPr>
        <p:spPr>
          <a:xfrm>
            <a:off x="1564029" y="4129478"/>
            <a:ext cx="1243292" cy="1144666"/>
          </a:xfrm>
          <a:prstGeom prst="rect">
            <a:avLst/>
          </a:prstGeom>
        </p:spPr>
        <p:txBody>
          <a:bodyPr rtlCol="0"/>
          <a:lstStyle>
            <a:lvl1pPr marL="0" indent="0" algn="ctr">
              <a:buNone/>
              <a:defRPr/>
            </a:lvl1pPr>
          </a:lstStyle>
          <a:p>
            <a:pPr rtl="0"/>
            <a:r>
              <a:rPr lang="en-GB" noProof="0"/>
              <a:t>Click to add photo</a:t>
            </a:r>
          </a:p>
        </p:txBody>
      </p:sp>
      <p:sp>
        <p:nvSpPr>
          <p:cNvPr id="61" name="Rectangle 60">
            <a:extLst>
              <a:ext uri="{FF2B5EF4-FFF2-40B4-BE49-F238E27FC236}">
                <a16:creationId xmlns:a16="http://schemas.microsoft.com/office/drawing/2014/main" id="{40E1F756-2737-4291-8D41-307BFE737E46}"/>
              </a:ext>
              <a:ext uri="{C183D7F6-B498-43B3-948B-1728B52AA6E4}">
                <adec:decorative xmlns:adec="http://schemas.microsoft.com/office/drawing/2017/decorative" val="1"/>
              </a:ext>
            </a:extLst>
          </p:cNvPr>
          <p:cNvSpPr/>
          <p:nvPr userDrawn="1"/>
        </p:nvSpPr>
        <p:spPr>
          <a:xfrm>
            <a:off x="144915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2" name="Text Placeholder 10">
            <a:extLst>
              <a:ext uri="{FF2B5EF4-FFF2-40B4-BE49-F238E27FC236}">
                <a16:creationId xmlns:a16="http://schemas.microsoft.com/office/drawing/2014/main" id="{C5BD35EC-547F-4A42-85C6-E2C94C2A03CE}"/>
              </a:ext>
            </a:extLst>
          </p:cNvPr>
          <p:cNvSpPr>
            <a:spLocks noGrp="1"/>
          </p:cNvSpPr>
          <p:nvPr>
            <p:ph type="body" sz="quarter" idx="34" hasCustomPrompt="1"/>
          </p:nvPr>
        </p:nvSpPr>
        <p:spPr>
          <a:xfrm>
            <a:off x="1028073"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63" name="Text Placeholder 10">
            <a:extLst>
              <a:ext uri="{FF2B5EF4-FFF2-40B4-BE49-F238E27FC236}">
                <a16:creationId xmlns:a16="http://schemas.microsoft.com/office/drawing/2014/main" id="{D89797D3-65B3-414D-9657-B5DA3934914C}"/>
              </a:ext>
            </a:extLst>
          </p:cNvPr>
          <p:cNvSpPr>
            <a:spLocks noGrp="1"/>
          </p:cNvSpPr>
          <p:nvPr>
            <p:ph type="body" sz="quarter" idx="35" hasCustomPrompt="1"/>
          </p:nvPr>
        </p:nvSpPr>
        <p:spPr>
          <a:xfrm>
            <a:off x="1028073"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64" name="Picture Placeholder 9">
            <a:extLst>
              <a:ext uri="{FF2B5EF4-FFF2-40B4-BE49-F238E27FC236}">
                <a16:creationId xmlns:a16="http://schemas.microsoft.com/office/drawing/2014/main" id="{280147ED-89CE-475D-A96F-AA7A912E00B8}"/>
              </a:ext>
            </a:extLst>
          </p:cNvPr>
          <p:cNvSpPr>
            <a:spLocks noGrp="1"/>
          </p:cNvSpPr>
          <p:nvPr>
            <p:ph type="pic" sz="quarter" idx="36" hasCustomPrompt="1"/>
          </p:nvPr>
        </p:nvSpPr>
        <p:spPr>
          <a:xfrm>
            <a:off x="4211979" y="4129478"/>
            <a:ext cx="1243292" cy="1144666"/>
          </a:xfrm>
          <a:prstGeom prst="rect">
            <a:avLst/>
          </a:prstGeom>
        </p:spPr>
        <p:txBody>
          <a:bodyPr rtlCol="0"/>
          <a:lstStyle>
            <a:lvl1pPr marL="0" indent="0" algn="ctr">
              <a:buNone/>
              <a:defRPr/>
            </a:lvl1pPr>
          </a:lstStyle>
          <a:p>
            <a:pPr rtl="0"/>
            <a:r>
              <a:rPr lang="en-GB" noProof="0"/>
              <a:t>Click to add photo</a:t>
            </a:r>
          </a:p>
        </p:txBody>
      </p:sp>
      <p:sp>
        <p:nvSpPr>
          <p:cNvPr id="65" name="Rectangle 64">
            <a:extLst>
              <a:ext uri="{FF2B5EF4-FFF2-40B4-BE49-F238E27FC236}">
                <a16:creationId xmlns:a16="http://schemas.microsoft.com/office/drawing/2014/main" id="{B10D74ED-CECE-4A22-B877-966D53821E46}"/>
              </a:ext>
              <a:ext uri="{C183D7F6-B498-43B3-948B-1728B52AA6E4}">
                <adec:decorative xmlns:adec="http://schemas.microsoft.com/office/drawing/2017/decorative" val="1"/>
              </a:ext>
            </a:extLst>
          </p:cNvPr>
          <p:cNvSpPr/>
          <p:nvPr userDrawn="1"/>
        </p:nvSpPr>
        <p:spPr>
          <a:xfrm>
            <a:off x="409710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6" name="Text Placeholder 10">
            <a:extLst>
              <a:ext uri="{FF2B5EF4-FFF2-40B4-BE49-F238E27FC236}">
                <a16:creationId xmlns:a16="http://schemas.microsoft.com/office/drawing/2014/main" id="{0C937A25-DAA7-4478-ADF6-728F4D61897E}"/>
              </a:ext>
            </a:extLst>
          </p:cNvPr>
          <p:cNvSpPr>
            <a:spLocks noGrp="1"/>
          </p:cNvSpPr>
          <p:nvPr>
            <p:ph type="body" sz="quarter" idx="37" hasCustomPrompt="1"/>
          </p:nvPr>
        </p:nvSpPr>
        <p:spPr>
          <a:xfrm>
            <a:off x="3676023"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67" name="Text Placeholder 10">
            <a:extLst>
              <a:ext uri="{FF2B5EF4-FFF2-40B4-BE49-F238E27FC236}">
                <a16:creationId xmlns:a16="http://schemas.microsoft.com/office/drawing/2014/main" id="{8AB48703-9A4A-440C-9049-7FE889764E5D}"/>
              </a:ext>
            </a:extLst>
          </p:cNvPr>
          <p:cNvSpPr>
            <a:spLocks noGrp="1"/>
          </p:cNvSpPr>
          <p:nvPr>
            <p:ph type="body" sz="quarter" idx="38" hasCustomPrompt="1"/>
          </p:nvPr>
        </p:nvSpPr>
        <p:spPr>
          <a:xfrm>
            <a:off x="3676023"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68" name="Picture Placeholder 9">
            <a:extLst>
              <a:ext uri="{FF2B5EF4-FFF2-40B4-BE49-F238E27FC236}">
                <a16:creationId xmlns:a16="http://schemas.microsoft.com/office/drawing/2014/main" id="{5D9D5119-D677-47FD-AEEB-49FE4DDEF6B0}"/>
              </a:ext>
            </a:extLst>
          </p:cNvPr>
          <p:cNvSpPr>
            <a:spLocks noGrp="1"/>
          </p:cNvSpPr>
          <p:nvPr>
            <p:ph type="pic" sz="quarter" idx="39" hasCustomPrompt="1"/>
          </p:nvPr>
        </p:nvSpPr>
        <p:spPr>
          <a:xfrm>
            <a:off x="6859928" y="4129478"/>
            <a:ext cx="1243292" cy="1144666"/>
          </a:xfrm>
          <a:prstGeom prst="rect">
            <a:avLst/>
          </a:prstGeom>
        </p:spPr>
        <p:txBody>
          <a:bodyPr rtlCol="0"/>
          <a:lstStyle>
            <a:lvl1pPr marL="0" indent="0" algn="ctr">
              <a:buNone/>
              <a:defRPr/>
            </a:lvl1pPr>
          </a:lstStyle>
          <a:p>
            <a:pPr rtl="0"/>
            <a:r>
              <a:rPr lang="en-GB" noProof="0"/>
              <a:t>Click to add photo</a:t>
            </a:r>
          </a:p>
        </p:txBody>
      </p:sp>
      <p:sp>
        <p:nvSpPr>
          <p:cNvPr id="69" name="Rectangle 68">
            <a:extLst>
              <a:ext uri="{FF2B5EF4-FFF2-40B4-BE49-F238E27FC236}">
                <a16:creationId xmlns:a16="http://schemas.microsoft.com/office/drawing/2014/main" id="{0AF0F623-CF57-4D6B-87F3-FD410516E16D}"/>
              </a:ext>
              <a:ext uri="{C183D7F6-B498-43B3-948B-1728B52AA6E4}">
                <adec:decorative xmlns:adec="http://schemas.microsoft.com/office/drawing/2017/decorative" val="1"/>
              </a:ext>
            </a:extLst>
          </p:cNvPr>
          <p:cNvSpPr/>
          <p:nvPr userDrawn="1"/>
        </p:nvSpPr>
        <p:spPr>
          <a:xfrm>
            <a:off x="6745055"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0" name="Text Placeholder 10">
            <a:extLst>
              <a:ext uri="{FF2B5EF4-FFF2-40B4-BE49-F238E27FC236}">
                <a16:creationId xmlns:a16="http://schemas.microsoft.com/office/drawing/2014/main" id="{3BE3B8C3-ECB9-46D2-B11F-A55699097486}"/>
              </a:ext>
            </a:extLst>
          </p:cNvPr>
          <p:cNvSpPr>
            <a:spLocks noGrp="1"/>
          </p:cNvSpPr>
          <p:nvPr>
            <p:ph type="body" sz="quarter" idx="40" hasCustomPrompt="1"/>
          </p:nvPr>
        </p:nvSpPr>
        <p:spPr>
          <a:xfrm>
            <a:off x="6323972"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71" name="Text Placeholder 10">
            <a:extLst>
              <a:ext uri="{FF2B5EF4-FFF2-40B4-BE49-F238E27FC236}">
                <a16:creationId xmlns:a16="http://schemas.microsoft.com/office/drawing/2014/main" id="{FB1EE68D-97FA-4EA4-B792-5AC6C49F9021}"/>
              </a:ext>
            </a:extLst>
          </p:cNvPr>
          <p:cNvSpPr>
            <a:spLocks noGrp="1"/>
          </p:cNvSpPr>
          <p:nvPr>
            <p:ph type="body" sz="quarter" idx="41" hasCustomPrompt="1"/>
          </p:nvPr>
        </p:nvSpPr>
        <p:spPr>
          <a:xfrm>
            <a:off x="6323972"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72" name="Picture Placeholder 9">
            <a:extLst>
              <a:ext uri="{FF2B5EF4-FFF2-40B4-BE49-F238E27FC236}">
                <a16:creationId xmlns:a16="http://schemas.microsoft.com/office/drawing/2014/main" id="{7E98343B-32E9-4538-991A-B5EACD651D41}"/>
              </a:ext>
            </a:extLst>
          </p:cNvPr>
          <p:cNvSpPr>
            <a:spLocks noGrp="1"/>
          </p:cNvSpPr>
          <p:nvPr>
            <p:ph type="pic" sz="quarter" idx="42" hasCustomPrompt="1"/>
          </p:nvPr>
        </p:nvSpPr>
        <p:spPr>
          <a:xfrm>
            <a:off x="9507876" y="4125872"/>
            <a:ext cx="1243292" cy="1144666"/>
          </a:xfrm>
          <a:prstGeom prst="rect">
            <a:avLst/>
          </a:prstGeom>
        </p:spPr>
        <p:txBody>
          <a:bodyPr rtlCol="0"/>
          <a:lstStyle>
            <a:lvl1pPr marL="0" indent="0" algn="ctr">
              <a:buNone/>
              <a:defRPr/>
            </a:lvl1pPr>
          </a:lstStyle>
          <a:p>
            <a:pPr rtl="0"/>
            <a:r>
              <a:rPr lang="en-GB" noProof="0"/>
              <a:t>Click to add photo</a:t>
            </a:r>
          </a:p>
        </p:txBody>
      </p:sp>
      <p:sp>
        <p:nvSpPr>
          <p:cNvPr id="73" name="Rectangle 72">
            <a:extLst>
              <a:ext uri="{FF2B5EF4-FFF2-40B4-BE49-F238E27FC236}">
                <a16:creationId xmlns:a16="http://schemas.microsoft.com/office/drawing/2014/main" id="{823CC91A-02A3-4B96-BCEE-76C1D25CCDC3}"/>
              </a:ext>
              <a:ext uri="{C183D7F6-B498-43B3-948B-1728B52AA6E4}">
                <adec:decorative xmlns:adec="http://schemas.microsoft.com/office/drawing/2017/decorative" val="1"/>
              </a:ext>
            </a:extLst>
          </p:cNvPr>
          <p:cNvSpPr/>
          <p:nvPr userDrawn="1"/>
        </p:nvSpPr>
        <p:spPr>
          <a:xfrm>
            <a:off x="9393003" y="398297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4" name="Text Placeholder 10">
            <a:extLst>
              <a:ext uri="{FF2B5EF4-FFF2-40B4-BE49-F238E27FC236}">
                <a16:creationId xmlns:a16="http://schemas.microsoft.com/office/drawing/2014/main" id="{DBE2EAAB-674D-41E1-92E6-A7459FEFDAEC}"/>
              </a:ext>
            </a:extLst>
          </p:cNvPr>
          <p:cNvSpPr>
            <a:spLocks noGrp="1"/>
          </p:cNvSpPr>
          <p:nvPr>
            <p:ph type="body" sz="quarter" idx="43" hasCustomPrompt="1"/>
          </p:nvPr>
        </p:nvSpPr>
        <p:spPr>
          <a:xfrm>
            <a:off x="8971920" y="5476521"/>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75" name="Text Placeholder 10">
            <a:extLst>
              <a:ext uri="{FF2B5EF4-FFF2-40B4-BE49-F238E27FC236}">
                <a16:creationId xmlns:a16="http://schemas.microsoft.com/office/drawing/2014/main" id="{C60D862C-3474-4A4A-8557-AD2C7917BFE2}"/>
              </a:ext>
            </a:extLst>
          </p:cNvPr>
          <p:cNvSpPr>
            <a:spLocks noGrp="1"/>
          </p:cNvSpPr>
          <p:nvPr>
            <p:ph type="body" sz="quarter" idx="44" hasCustomPrompt="1"/>
          </p:nvPr>
        </p:nvSpPr>
        <p:spPr>
          <a:xfrm>
            <a:off x="8971920" y="5760111"/>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3" name="Date Placeholder 2">
            <a:extLst>
              <a:ext uri="{FF2B5EF4-FFF2-40B4-BE49-F238E27FC236}">
                <a16:creationId xmlns:a16="http://schemas.microsoft.com/office/drawing/2014/main" id="{63508728-25CF-4DB1-9A83-FAFA5ABEC903}"/>
              </a:ext>
            </a:extLst>
          </p:cNvPr>
          <p:cNvSpPr>
            <a:spLocks noGrp="1"/>
          </p:cNvSpPr>
          <p:nvPr>
            <p:ph type="dt" sz="half" idx="1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99D454F9-A55F-44A0-9695-FC40C6684C20}"/>
              </a:ext>
            </a:extLst>
          </p:cNvPr>
          <p:cNvSpPr>
            <a:spLocks noGrp="1"/>
          </p:cNvSpPr>
          <p:nvPr>
            <p:ph type="ftr" sz="quarter" idx="11"/>
          </p:nvPr>
        </p:nvSpPr>
        <p:spPr>
          <a:xfrm>
            <a:off x="4038600" y="6356350"/>
            <a:ext cx="4114800" cy="365125"/>
          </a:xfrm>
          <a:prstGeom prst="rect">
            <a:avLst/>
          </a:prstGeom>
        </p:spPr>
        <p:txBody>
          <a:bodyPr rtlCol="0"/>
          <a:lstStyle/>
          <a:p>
            <a:r>
              <a:rPr lang="en-GB"/>
              <a:t>CAFI Executive Board Meeting 22</a:t>
            </a:r>
          </a:p>
        </p:txBody>
      </p:sp>
      <p:sp>
        <p:nvSpPr>
          <p:cNvPr id="5" name="Slide Number Placeholder 4">
            <a:extLst>
              <a:ext uri="{FF2B5EF4-FFF2-40B4-BE49-F238E27FC236}">
                <a16:creationId xmlns:a16="http://schemas.microsoft.com/office/drawing/2014/main" id="{0A38C64F-7F14-454A-B830-80CCE5B1D7B9}"/>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1828162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1526874" y="1329829"/>
            <a:ext cx="2043713" cy="640698"/>
          </a:xfrm>
          <a:prstGeom prst="rect">
            <a:avLst/>
          </a:prstGeom>
          <a:ln w="28575">
            <a:solidFill>
              <a:schemeClr val="accent2"/>
            </a:solidFill>
          </a:ln>
        </p:spPr>
        <p:txBody>
          <a:bodyPr rtlCol="0" anchor="ctr"/>
          <a:lstStyle>
            <a:lvl1pPr algn="ctr">
              <a:lnSpc>
                <a:spcPct val="100000"/>
              </a:lnSpc>
              <a:defRPr sz="2400" cap="all" spc="100" baseline="0">
                <a:solidFill>
                  <a:schemeClr val="accent2"/>
                </a:solidFill>
              </a:defRPr>
            </a:lvl1pPr>
          </a:lstStyle>
          <a:p>
            <a:pPr rtl="0"/>
            <a:r>
              <a:rPr lang="en-GB" noProof="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412513" y="808353"/>
            <a:ext cx="6341212" cy="1682433"/>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234519"/>
            <a:ext cx="12192000" cy="3623481"/>
          </a:xfrm>
          <a:prstGeom prst="rect">
            <a:avLst/>
          </a:prstGeom>
        </p:spPr>
        <p:txBody>
          <a:bodyPr rtlCol="0"/>
          <a:lstStyle>
            <a:lvl1pPr marL="0" indent="0" algn="ctr">
              <a:buNone/>
              <a:defRPr/>
            </a:lvl1pPr>
          </a:lstStyle>
          <a:p>
            <a:pPr rtl="0"/>
            <a:r>
              <a:rPr lang="en-GB" noProof="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GB"/>
              <a:t>CAFI Executive Board Meeting 22</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1691211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C64230-8BD4-4150-967D-421B6FE432E3}"/>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 name="Title 2">
            <a:extLst>
              <a:ext uri="{FF2B5EF4-FFF2-40B4-BE49-F238E27FC236}">
                <a16:creationId xmlns:a16="http://schemas.microsoft.com/office/drawing/2014/main" id="{BBA8AE08-0788-4D8A-8C9D-7E5AAA112A39}"/>
              </a:ext>
            </a:extLst>
          </p:cNvPr>
          <p:cNvSpPr>
            <a:spLocks noGrp="1"/>
          </p:cNvSpPr>
          <p:nvPr>
            <p:ph type="title" hasCustomPrompt="1"/>
          </p:nvPr>
        </p:nvSpPr>
        <p:spPr>
          <a:xfrm>
            <a:off x="4038600" y="615940"/>
            <a:ext cx="4137262" cy="938778"/>
          </a:xfrm>
          <a:prstGeom prst="rect">
            <a:avLst/>
          </a:prstGeom>
        </p:spPr>
        <p:txBody>
          <a:bodyPr rtlCol="0" anchor="ctr"/>
          <a:lstStyle>
            <a:lvl1pPr algn="ctr">
              <a:defRPr lang="en-US" sz="2400" cap="all" spc="100" baseline="0">
                <a:solidFill>
                  <a:schemeClr val="tx2">
                    <a:lumMod val="75000"/>
                  </a:schemeClr>
                </a:solidFill>
              </a:defRPr>
            </a:lvl1pPr>
          </a:lstStyle>
          <a:p>
            <a:pPr rtl="0"/>
            <a:r>
              <a:rPr lang="en-GB" noProof="0"/>
              <a:t>Click to add title</a:t>
            </a:r>
          </a:p>
        </p:txBody>
      </p:sp>
      <p:sp>
        <p:nvSpPr>
          <p:cNvPr id="18" name="Text Placeholder 10">
            <a:extLst>
              <a:ext uri="{FF2B5EF4-FFF2-40B4-BE49-F238E27FC236}">
                <a16:creationId xmlns:a16="http://schemas.microsoft.com/office/drawing/2014/main" id="{8A119E1C-2243-42E2-8A58-CC171131D195}"/>
              </a:ext>
            </a:extLst>
          </p:cNvPr>
          <p:cNvSpPr>
            <a:spLocks noGrp="1"/>
          </p:cNvSpPr>
          <p:nvPr>
            <p:ph type="body" sz="quarter" idx="21" hasCustomPrompt="1"/>
          </p:nvPr>
        </p:nvSpPr>
        <p:spPr>
          <a:xfrm>
            <a:off x="1101170" y="3079567"/>
            <a:ext cx="120015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en-GB" noProof="0"/>
              <a:t>add</a:t>
            </a:r>
          </a:p>
        </p:txBody>
      </p:sp>
      <p:sp>
        <p:nvSpPr>
          <p:cNvPr id="59" name="Text Placeholder 10">
            <a:extLst>
              <a:ext uri="{FF2B5EF4-FFF2-40B4-BE49-F238E27FC236}">
                <a16:creationId xmlns:a16="http://schemas.microsoft.com/office/drawing/2014/main" id="{337797F5-74CE-492B-806B-221CAF3535C7}"/>
              </a:ext>
            </a:extLst>
          </p:cNvPr>
          <p:cNvSpPr>
            <a:spLocks noGrp="1"/>
          </p:cNvSpPr>
          <p:nvPr>
            <p:ph type="body" sz="quarter" idx="27" hasCustomPrompt="1"/>
          </p:nvPr>
        </p:nvSpPr>
        <p:spPr>
          <a:xfrm>
            <a:off x="4010890" y="3079567"/>
            <a:ext cx="1223858"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en-GB" noProof="0"/>
              <a:t>add</a:t>
            </a:r>
          </a:p>
        </p:txBody>
      </p:sp>
      <p:sp>
        <p:nvSpPr>
          <p:cNvPr id="60" name="Text Placeholder 10">
            <a:extLst>
              <a:ext uri="{FF2B5EF4-FFF2-40B4-BE49-F238E27FC236}">
                <a16:creationId xmlns:a16="http://schemas.microsoft.com/office/drawing/2014/main" id="{2431D1A0-10D1-4D2E-AC6F-F8C9E6A22601}"/>
              </a:ext>
            </a:extLst>
          </p:cNvPr>
          <p:cNvSpPr>
            <a:spLocks noGrp="1"/>
          </p:cNvSpPr>
          <p:nvPr>
            <p:ph type="body" sz="quarter" idx="28" hasCustomPrompt="1"/>
          </p:nvPr>
        </p:nvSpPr>
        <p:spPr>
          <a:xfrm>
            <a:off x="6988252" y="3079567"/>
            <a:ext cx="118761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en-GB" noProof="0"/>
              <a:t>add</a:t>
            </a:r>
          </a:p>
        </p:txBody>
      </p:sp>
      <p:sp>
        <p:nvSpPr>
          <p:cNvPr id="61" name="Text Placeholder 10">
            <a:extLst>
              <a:ext uri="{FF2B5EF4-FFF2-40B4-BE49-F238E27FC236}">
                <a16:creationId xmlns:a16="http://schemas.microsoft.com/office/drawing/2014/main" id="{4028BD6A-568F-4A16-AE86-5D88861C3BB5}"/>
              </a:ext>
            </a:extLst>
          </p:cNvPr>
          <p:cNvSpPr>
            <a:spLocks noGrp="1"/>
          </p:cNvSpPr>
          <p:nvPr>
            <p:ph type="body" sz="quarter" idx="29" hasCustomPrompt="1"/>
          </p:nvPr>
        </p:nvSpPr>
        <p:spPr>
          <a:xfrm>
            <a:off x="9879382" y="3079567"/>
            <a:ext cx="1211785"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en-GB" noProof="0"/>
              <a:t>add</a:t>
            </a:r>
          </a:p>
        </p:txBody>
      </p:sp>
      <p:sp>
        <p:nvSpPr>
          <p:cNvPr id="52" name="Text Placeholder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510458"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en-GB" noProof="0"/>
              <a:t>Click to add subtitle</a:t>
            </a:r>
          </a:p>
        </p:txBody>
      </p:sp>
      <p:sp>
        <p:nvSpPr>
          <p:cNvPr id="51" name="Text Placeholder 10">
            <a:extLst>
              <a:ext uri="{FF2B5EF4-FFF2-40B4-BE49-F238E27FC236}">
                <a16:creationId xmlns:a16="http://schemas.microsoft.com/office/drawing/2014/main" id="{B3C5A73C-51DD-4781-943C-235704BBF6B5}"/>
              </a:ext>
            </a:extLst>
          </p:cNvPr>
          <p:cNvSpPr>
            <a:spLocks noGrp="1"/>
          </p:cNvSpPr>
          <p:nvPr>
            <p:ph type="body" sz="quarter" idx="26" hasCustomPrompt="1"/>
          </p:nvPr>
        </p:nvSpPr>
        <p:spPr>
          <a:xfrm>
            <a:off x="510458" y="5156838"/>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78" name="Text Placeholder 10">
            <a:extLst>
              <a:ext uri="{FF2B5EF4-FFF2-40B4-BE49-F238E27FC236}">
                <a16:creationId xmlns:a16="http://schemas.microsoft.com/office/drawing/2014/main" id="{AD95FB24-5DA0-4000-B023-A00C32D53F08}"/>
              </a:ext>
            </a:extLst>
          </p:cNvPr>
          <p:cNvSpPr>
            <a:spLocks noGrp="1"/>
          </p:cNvSpPr>
          <p:nvPr>
            <p:ph type="body" sz="quarter" idx="31" hasCustomPrompt="1"/>
          </p:nvPr>
        </p:nvSpPr>
        <p:spPr>
          <a:xfrm>
            <a:off x="3432032"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en-GB" noProof="0"/>
              <a:t>Click to add subtitle</a:t>
            </a:r>
          </a:p>
        </p:txBody>
      </p:sp>
      <p:sp>
        <p:nvSpPr>
          <p:cNvPr id="77" name="Text Placeholder 10">
            <a:extLst>
              <a:ext uri="{FF2B5EF4-FFF2-40B4-BE49-F238E27FC236}">
                <a16:creationId xmlns:a16="http://schemas.microsoft.com/office/drawing/2014/main" id="{7455F56A-A263-4D13-A484-2D15CD61D0FC}"/>
              </a:ext>
            </a:extLst>
          </p:cNvPr>
          <p:cNvSpPr>
            <a:spLocks noGrp="1"/>
          </p:cNvSpPr>
          <p:nvPr>
            <p:ph type="body" sz="quarter" idx="30" hasCustomPrompt="1"/>
          </p:nvPr>
        </p:nvSpPr>
        <p:spPr>
          <a:xfrm>
            <a:off x="3432032" y="5156837"/>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80" name="Text Placeholder 10">
            <a:extLst>
              <a:ext uri="{FF2B5EF4-FFF2-40B4-BE49-F238E27FC236}">
                <a16:creationId xmlns:a16="http://schemas.microsoft.com/office/drawing/2014/main" id="{6C6ABB33-3D98-4D76-B96F-65F574936223}"/>
              </a:ext>
            </a:extLst>
          </p:cNvPr>
          <p:cNvSpPr>
            <a:spLocks noGrp="1"/>
          </p:cNvSpPr>
          <p:nvPr>
            <p:ph type="body" sz="quarter" idx="33" hasCustomPrompt="1"/>
          </p:nvPr>
        </p:nvSpPr>
        <p:spPr>
          <a:xfrm>
            <a:off x="6391270"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en-GB" noProof="0"/>
              <a:t>Click to add subtitle</a:t>
            </a:r>
          </a:p>
        </p:txBody>
      </p:sp>
      <p:sp>
        <p:nvSpPr>
          <p:cNvPr id="79" name="Text Placeholder 10">
            <a:extLst>
              <a:ext uri="{FF2B5EF4-FFF2-40B4-BE49-F238E27FC236}">
                <a16:creationId xmlns:a16="http://schemas.microsoft.com/office/drawing/2014/main" id="{8EA8275A-A17A-42ED-9DDC-5F06000BFBEF}"/>
              </a:ext>
            </a:extLst>
          </p:cNvPr>
          <p:cNvSpPr>
            <a:spLocks noGrp="1"/>
          </p:cNvSpPr>
          <p:nvPr>
            <p:ph type="body" sz="quarter" idx="32" hasCustomPrompt="1"/>
          </p:nvPr>
        </p:nvSpPr>
        <p:spPr>
          <a:xfrm>
            <a:off x="6391270" y="5157592"/>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82" name="Text Placeholder 10">
            <a:extLst>
              <a:ext uri="{FF2B5EF4-FFF2-40B4-BE49-F238E27FC236}">
                <a16:creationId xmlns:a16="http://schemas.microsoft.com/office/drawing/2014/main" id="{4AEA6122-22B2-49EC-8451-E43D40F3236D}"/>
              </a:ext>
            </a:extLst>
          </p:cNvPr>
          <p:cNvSpPr>
            <a:spLocks noGrp="1"/>
          </p:cNvSpPr>
          <p:nvPr>
            <p:ph type="body" sz="quarter" idx="35" hasCustomPrompt="1"/>
          </p:nvPr>
        </p:nvSpPr>
        <p:spPr>
          <a:xfrm>
            <a:off x="9294487"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en-GB" noProof="0"/>
              <a:t>Click to add subtitle</a:t>
            </a:r>
          </a:p>
        </p:txBody>
      </p:sp>
      <p:sp>
        <p:nvSpPr>
          <p:cNvPr id="81" name="Text Placeholder 10">
            <a:extLst>
              <a:ext uri="{FF2B5EF4-FFF2-40B4-BE49-F238E27FC236}">
                <a16:creationId xmlns:a16="http://schemas.microsoft.com/office/drawing/2014/main" id="{103D7EA4-00E4-43FA-8129-1CBE0C1291A0}"/>
              </a:ext>
            </a:extLst>
          </p:cNvPr>
          <p:cNvSpPr>
            <a:spLocks noGrp="1"/>
          </p:cNvSpPr>
          <p:nvPr>
            <p:ph type="body" sz="quarter" idx="34" hasCustomPrompt="1"/>
          </p:nvPr>
        </p:nvSpPr>
        <p:spPr>
          <a:xfrm>
            <a:off x="9294487" y="5166170"/>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68" name="Date Placeholder 2">
            <a:extLst>
              <a:ext uri="{FF2B5EF4-FFF2-40B4-BE49-F238E27FC236}">
                <a16:creationId xmlns:a16="http://schemas.microsoft.com/office/drawing/2014/main" id="{811592B2-2D21-495C-8C11-680EC81556F4}"/>
              </a:ext>
            </a:extLst>
          </p:cNvPr>
          <p:cNvSpPr>
            <a:spLocks noGrp="1"/>
          </p:cNvSpPr>
          <p:nvPr>
            <p:ph type="dt" sz="half" idx="1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BEFB73D1-17D7-400F-B750-F5EA2675DD25}"/>
              </a:ext>
            </a:extLst>
          </p:cNvPr>
          <p:cNvSpPr>
            <a:spLocks noGrp="1"/>
          </p:cNvSpPr>
          <p:nvPr>
            <p:ph type="ftr" sz="quarter" idx="11"/>
          </p:nvPr>
        </p:nvSpPr>
        <p:spPr>
          <a:xfrm>
            <a:off x="4038600" y="6356350"/>
            <a:ext cx="4114800" cy="365125"/>
          </a:xfrm>
          <a:prstGeom prst="rect">
            <a:avLst/>
          </a:prstGeom>
        </p:spPr>
        <p:txBody>
          <a:bodyPr rtlCol="0"/>
          <a:lstStyle/>
          <a:p>
            <a:r>
              <a:rPr lang="en-GB"/>
              <a:t>CAFI Executive Board Meeting 22</a:t>
            </a:r>
          </a:p>
        </p:txBody>
      </p:sp>
      <p:sp>
        <p:nvSpPr>
          <p:cNvPr id="5" name="Slide Number Placeholder 4">
            <a:extLst>
              <a:ext uri="{FF2B5EF4-FFF2-40B4-BE49-F238E27FC236}">
                <a16:creationId xmlns:a16="http://schemas.microsoft.com/office/drawing/2014/main" id="{DE30E81D-C76E-4DB7-9722-4BE8D7CF33E8}"/>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229401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7C99-0702-4DEF-A72F-2451B3DC6D0C}"/>
              </a:ext>
            </a:extLst>
          </p:cNvPr>
          <p:cNvSpPr>
            <a:spLocks noGrp="1"/>
          </p:cNvSpPr>
          <p:nvPr>
            <p:ph type="title" hasCustomPrompt="1"/>
          </p:nvPr>
        </p:nvSpPr>
        <p:spPr>
          <a:xfrm>
            <a:off x="1186544" y="-1"/>
            <a:ext cx="3944790" cy="1845127"/>
          </a:xfrm>
          <a:prstGeom prst="rect">
            <a:avLst/>
          </a:prstGeom>
        </p:spPr>
        <p:txBody>
          <a:bodyPr rtlCol="0" anchor="ctr"/>
          <a:lstStyle>
            <a:lvl1pPr algn="r">
              <a:defRPr sz="2400" cap="all" spc="100" baseline="0">
                <a:solidFill>
                  <a:schemeClr val="accent2"/>
                </a:solidFill>
              </a:defRPr>
            </a:lvl1pPr>
          </a:lstStyle>
          <a:p>
            <a:pPr rtl="0"/>
            <a:r>
              <a:rPr lang="en-GB" noProof="0"/>
              <a:t>Click to add title</a:t>
            </a:r>
          </a:p>
        </p:txBody>
      </p:sp>
      <p:sp>
        <p:nvSpPr>
          <p:cNvPr id="6" name="Picture Placeholder 7">
            <a:extLst>
              <a:ext uri="{FF2B5EF4-FFF2-40B4-BE49-F238E27FC236}">
                <a16:creationId xmlns:a16="http://schemas.microsoft.com/office/drawing/2014/main" id="{74497024-D7D5-447C-8133-660B1F47A190}"/>
              </a:ext>
            </a:extLst>
          </p:cNvPr>
          <p:cNvSpPr>
            <a:spLocks noGrp="1"/>
          </p:cNvSpPr>
          <p:nvPr>
            <p:ph type="pic" sz="quarter" idx="13" hasCustomPrompt="1"/>
          </p:nvPr>
        </p:nvSpPr>
        <p:spPr>
          <a:xfrm>
            <a:off x="0" y="1845128"/>
            <a:ext cx="12192000" cy="5012871"/>
          </a:xfrm>
          <a:prstGeom prst="rect">
            <a:avLst/>
          </a:prstGeom>
        </p:spPr>
        <p:txBody>
          <a:bodyPr rtlCol="0"/>
          <a:lstStyle>
            <a:lvl1pPr marL="0" indent="0" algn="l">
              <a:buNone/>
              <a:defRPr/>
            </a:lvl1pPr>
          </a:lstStyle>
          <a:p>
            <a:pPr rtl="0"/>
            <a:r>
              <a:rPr lang="en-GB" noProof="0"/>
              <a:t>Click to add photo</a:t>
            </a:r>
          </a:p>
        </p:txBody>
      </p:sp>
      <p:sp>
        <p:nvSpPr>
          <p:cNvPr id="3" name="Date Placeholder 2">
            <a:extLst>
              <a:ext uri="{FF2B5EF4-FFF2-40B4-BE49-F238E27FC236}">
                <a16:creationId xmlns:a16="http://schemas.microsoft.com/office/drawing/2014/main" id="{AAE88F42-9013-4CBC-BF65-3FE1470550BE}"/>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8" name="Text Placeholder 10">
            <a:extLst>
              <a:ext uri="{FF2B5EF4-FFF2-40B4-BE49-F238E27FC236}">
                <a16:creationId xmlns:a16="http://schemas.microsoft.com/office/drawing/2014/main" id="{91F54EB4-06CA-459B-8F8C-86061BA6F1B2}"/>
              </a:ext>
            </a:extLst>
          </p:cNvPr>
          <p:cNvSpPr>
            <a:spLocks noGrp="1"/>
          </p:cNvSpPr>
          <p:nvPr>
            <p:ph type="body" sz="quarter" idx="16" hasCustomPrompt="1"/>
          </p:nvPr>
        </p:nvSpPr>
        <p:spPr>
          <a:xfrm>
            <a:off x="5627913" y="0"/>
            <a:ext cx="6564087" cy="3614737"/>
          </a:xfrm>
          <a:prstGeom prst="rect">
            <a:avLst/>
          </a:prstGeom>
          <a:solidFill>
            <a:schemeClr val="accent2">
              <a:alpha val="92000"/>
            </a:schemeClr>
          </a:solidFill>
        </p:spPr>
        <p:txBody>
          <a:bodyPr lIns="640080" tIns="731520" rIns="548640" rtlCol="0" anchor="t"/>
          <a:lstStyle>
            <a:lvl1pPr marL="0" indent="0" algn="l">
              <a:lnSpc>
                <a:spcPct val="125000"/>
              </a:lnSpc>
              <a:spcBef>
                <a:spcPts val="0"/>
              </a:spcBef>
              <a:buNone/>
              <a:defRPr sz="1600" cap="none" spc="100" baseline="0">
                <a:solidFill>
                  <a:schemeClr val="bg1"/>
                </a:solidFill>
                <a:latin typeface="+mn-lt"/>
              </a:defRPr>
            </a:lvl1pPr>
          </a:lstStyle>
          <a:p>
            <a:pPr lvl="0" rtl="0"/>
            <a:r>
              <a:rPr lang="en-GB" noProof="0"/>
              <a:t>Click to add subtitle</a:t>
            </a:r>
          </a:p>
        </p:txBody>
      </p:sp>
      <p:sp>
        <p:nvSpPr>
          <p:cNvPr id="4" name="Footer Placeholder 3">
            <a:extLst>
              <a:ext uri="{FF2B5EF4-FFF2-40B4-BE49-F238E27FC236}">
                <a16:creationId xmlns:a16="http://schemas.microsoft.com/office/drawing/2014/main" id="{9322B1A3-ADD1-4AAF-A733-AF9AEAB499A8}"/>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r>
              <a:rPr lang="en-GB"/>
              <a:t>CAFI Executive Board Meeting 22</a:t>
            </a:r>
          </a:p>
        </p:txBody>
      </p:sp>
      <p:sp>
        <p:nvSpPr>
          <p:cNvPr id="5" name="Slide Number Placeholder 4">
            <a:extLst>
              <a:ext uri="{FF2B5EF4-FFF2-40B4-BE49-F238E27FC236}">
                <a16:creationId xmlns:a16="http://schemas.microsoft.com/office/drawing/2014/main" id="{68AE2F48-AB83-42F0-93C2-9F943F0B00C0}"/>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1502069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5511344" y="0"/>
            <a:ext cx="6680656" cy="6858000"/>
          </a:xfrm>
          <a:prstGeom prst="rect">
            <a:avLst/>
          </a:prstGeom>
        </p:spPr>
        <p:txBody>
          <a:bodyPr rtlCol="0"/>
          <a:lstStyle>
            <a:lvl1pPr marL="0" indent="0" algn="ctr">
              <a:buNone/>
              <a:defRPr/>
            </a:lvl1pPr>
          </a:lstStyle>
          <a:p>
            <a:pPr rtl="0"/>
            <a:r>
              <a:rPr lang="en-GB" noProof="0"/>
              <a:t>Click to add photo</a:t>
            </a:r>
          </a:p>
        </p:txBody>
      </p:sp>
      <p:sp>
        <p:nvSpPr>
          <p:cNvPr id="11" name="Rectangle 10">
            <a:extLst>
              <a:ext uri="{FF2B5EF4-FFF2-40B4-BE49-F238E27FC236}">
                <a16:creationId xmlns:a16="http://schemas.microsoft.com/office/drawing/2014/main" id="{FAF4E84F-A3BE-442F-B9F1-68AB2244AF96}"/>
              </a:ext>
              <a:ext uri="{C183D7F6-B498-43B3-948B-1728B52AA6E4}">
                <adec:decorative xmlns:adec="http://schemas.microsoft.com/office/drawing/2017/decorative" val="1"/>
              </a:ext>
            </a:extLst>
          </p:cNvPr>
          <p:cNvSpPr/>
          <p:nvPr userDrawn="1"/>
        </p:nvSpPr>
        <p:spPr>
          <a:xfrm>
            <a:off x="-20320" y="-7084"/>
            <a:ext cx="5511344"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1486566" y="3035081"/>
            <a:ext cx="2341256" cy="640698"/>
          </a:xfrm>
          <a:prstGeom prst="rect">
            <a:avLst/>
          </a:prstGeom>
          <a:ln w="28575">
            <a:solidFill>
              <a:schemeClr val="accent4">
                <a:lumMod val="50000"/>
              </a:schemeClr>
            </a:solidFill>
          </a:ln>
        </p:spPr>
        <p:txBody>
          <a:bodyPr rtlCol="0" anchor="ctr"/>
          <a:lstStyle>
            <a:lvl1pPr algn="ctr">
              <a:defRPr sz="2400" cap="all" spc="100" baseline="0">
                <a:solidFill>
                  <a:schemeClr val="accent4">
                    <a:lumMod val="50000"/>
                  </a:schemeClr>
                </a:solidFill>
              </a:defRPr>
            </a:lvl1pPr>
          </a:lstStyle>
          <a:p>
            <a:pPr rtl="0"/>
            <a:r>
              <a:rPr lang="en-GB" noProof="0"/>
              <a:t>Add title</a:t>
            </a:r>
          </a:p>
        </p:txBody>
      </p:sp>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1704805" y="3959761"/>
            <a:ext cx="2879477" cy="1790164"/>
          </a:xfrm>
          <a:prstGeom prst="rect">
            <a:avLst/>
          </a:prstGeom>
        </p:spPr>
        <p:txBody>
          <a:bodyPr rtlCol="0" anchor="t"/>
          <a:lstStyle>
            <a:lvl1pPr marL="0" indent="0" algn="l">
              <a:lnSpc>
                <a:spcPct val="8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rtlCol="0"/>
          <a:lstStyle>
            <a:lvl1pPr>
              <a:defRPr/>
            </a:lvl1pPr>
          </a:lstStyle>
          <a:p>
            <a:pPr rtl="0"/>
            <a:r>
              <a:rPr lang="en-GB" noProof="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5622324" y="6356350"/>
            <a:ext cx="3594484"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GB"/>
              <a:t>CAFI Executive Board Meeting 22</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2671333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vl1pPr>
          </a:lstStyle>
          <a:p>
            <a:pPr rtl="0"/>
            <a:r>
              <a:rPr lang="en-GB" noProof="0"/>
              <a:t>Click to add photo</a:t>
            </a:r>
          </a:p>
        </p:txBody>
      </p:sp>
      <p:sp>
        <p:nvSpPr>
          <p:cNvPr id="3" name="Title 2">
            <a:extLst>
              <a:ext uri="{FF2B5EF4-FFF2-40B4-BE49-F238E27FC236}">
                <a16:creationId xmlns:a16="http://schemas.microsoft.com/office/drawing/2014/main" id="{D1D87D16-A856-42F4-9D8C-A0C1D482E52D}"/>
              </a:ext>
            </a:extLst>
          </p:cNvPr>
          <p:cNvSpPr>
            <a:spLocks noGrp="1"/>
          </p:cNvSpPr>
          <p:nvPr>
            <p:ph type="title" hasCustomPrompt="1"/>
          </p:nvPr>
        </p:nvSpPr>
        <p:spPr>
          <a:xfrm>
            <a:off x="0" y="2442052"/>
            <a:ext cx="12192000" cy="1425257"/>
          </a:xfrm>
          <a:prstGeom prst="rect">
            <a:avLst/>
          </a:prstGeom>
          <a:solidFill>
            <a:schemeClr val="accent4">
              <a:lumMod val="50000"/>
              <a:alpha val="55000"/>
            </a:schemeClr>
          </a:solidFill>
        </p:spPr>
        <p:txBody>
          <a:bodyPr rtlCol="0" anchor="ctr"/>
          <a:lstStyle>
            <a:lvl1pPr algn="ctr">
              <a:defRPr sz="6000" cap="all" spc="100" baseline="0">
                <a:solidFill>
                  <a:schemeClr val="accent1"/>
                </a:solidFill>
              </a:defRPr>
            </a:lvl1pPr>
          </a:lstStyle>
          <a:p>
            <a:pPr rtl="0"/>
            <a:r>
              <a:rPr lang="en-GB" noProof="0"/>
              <a:t>Add title</a:t>
            </a:r>
          </a:p>
        </p:txBody>
      </p:sp>
      <p:sp>
        <p:nvSpPr>
          <p:cNvPr id="12" name="Text Placeholder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0" y="3867309"/>
            <a:ext cx="12192000" cy="1036320"/>
          </a:xfrm>
          <a:prstGeom prst="rect">
            <a:avLst/>
          </a:prstGeom>
          <a:solidFill>
            <a:schemeClr val="accent4">
              <a:lumMod val="50000"/>
              <a:alpha val="55000"/>
            </a:schemeClr>
          </a:solidFill>
        </p:spPr>
        <p:txBody>
          <a:bodyPr rtlCol="0" anchor="ctr"/>
          <a:lstStyle>
            <a:lvl1pPr marL="0" indent="0" algn="ctr">
              <a:buNone/>
              <a:defRPr sz="2400" cap="none" spc="100" baseline="0">
                <a:solidFill>
                  <a:schemeClr val="bg1"/>
                </a:solidFill>
                <a:latin typeface="+mn-lt"/>
              </a:defRPr>
            </a:lvl1pPr>
          </a:lstStyle>
          <a:p>
            <a:pPr lvl="0" rtl="0"/>
            <a:r>
              <a:rPr lang="en-GB" noProof="0"/>
              <a:t>Click to add subtitle</a:t>
            </a:r>
          </a:p>
        </p:txBody>
      </p:sp>
      <p:sp>
        <p:nvSpPr>
          <p:cNvPr id="2" name="Rectangle 1">
            <a:extLst>
              <a:ext uri="{FF2B5EF4-FFF2-40B4-BE49-F238E27FC236}">
                <a16:creationId xmlns:a16="http://schemas.microsoft.com/office/drawing/2014/main" id="{9F51AF15-A085-49C8-ABEC-EF90E7D7B280}"/>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3865700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1526874" y="1329829"/>
            <a:ext cx="2043713" cy="640698"/>
          </a:xfrm>
          <a:prstGeom prst="rect">
            <a:avLst/>
          </a:prstGeom>
          <a:ln w="28575">
            <a:solidFill>
              <a:schemeClr val="accent2"/>
            </a:solidFill>
          </a:ln>
        </p:spPr>
        <p:txBody>
          <a:bodyPr rtlCol="0" anchor="ctr"/>
          <a:lstStyle>
            <a:lvl1pPr algn="ctr">
              <a:lnSpc>
                <a:spcPct val="100000"/>
              </a:lnSpc>
              <a:defRPr sz="2400" cap="all" spc="100" baseline="0">
                <a:solidFill>
                  <a:schemeClr val="accent2"/>
                </a:solidFill>
              </a:defRPr>
            </a:lvl1pPr>
          </a:lstStyle>
          <a:p>
            <a:pPr rtl="0"/>
            <a:r>
              <a:rPr lang="en-GB" noProof="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412513" y="808353"/>
            <a:ext cx="6341212" cy="1682433"/>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234519"/>
            <a:ext cx="12192000" cy="3623481"/>
          </a:xfrm>
          <a:prstGeom prst="rect">
            <a:avLst/>
          </a:prstGeom>
        </p:spPr>
        <p:txBody>
          <a:bodyPr rtlCol="0"/>
          <a:lstStyle>
            <a:lvl1pPr marL="0" indent="0" algn="ctr">
              <a:buNone/>
              <a:defRPr/>
            </a:lvl1pPr>
          </a:lstStyle>
          <a:p>
            <a:pPr rtl="0"/>
            <a:r>
              <a:rPr lang="en-GB" noProof="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GB"/>
              <a:t>CAFI Executive Board Meeting 22</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3405921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3FCFFF-5934-4C8D-A4B0-6B19C662D8BA}"/>
              </a:ext>
              <a:ext uri="{C183D7F6-B498-43B3-948B-1728B52AA6E4}">
                <adec:decorative xmlns:adec="http://schemas.microsoft.com/office/drawing/2017/decorative" val="1"/>
              </a:ext>
            </a:extLst>
          </p:cNvPr>
          <p:cNvSpPr/>
          <p:nvPr userDrawn="1"/>
        </p:nvSpPr>
        <p:spPr>
          <a:xfrm>
            <a:off x="0" y="-13651"/>
            <a:ext cx="3701436"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914441" y="1332239"/>
            <a:ext cx="1871580" cy="640698"/>
          </a:xfrm>
          <a:prstGeom prst="rect">
            <a:avLst/>
          </a:prstGeom>
          <a:ln w="28575">
            <a:solidFill>
              <a:schemeClr val="accent2"/>
            </a:solidFill>
          </a:ln>
        </p:spPr>
        <p:txBody>
          <a:bodyPr rtlCol="0" anchor="ctr"/>
          <a:lstStyle>
            <a:lvl1pPr algn="ctr">
              <a:defRPr sz="2400" cap="all" spc="100" baseline="0">
                <a:solidFill>
                  <a:schemeClr val="accent2"/>
                </a:solidFill>
              </a:defRPr>
            </a:lvl1pPr>
          </a:lstStyle>
          <a:p>
            <a:pPr rtl="0"/>
            <a:r>
              <a:rPr lang="en-GB" noProof="0"/>
              <a:t>Title</a:t>
            </a:r>
          </a:p>
        </p:txBody>
      </p:sp>
      <p:sp>
        <p:nvSpPr>
          <p:cNvPr id="12" name="Text Placeholder 10">
            <a:extLst>
              <a:ext uri="{FF2B5EF4-FFF2-40B4-BE49-F238E27FC236}">
                <a16:creationId xmlns:a16="http://schemas.microsoft.com/office/drawing/2014/main" id="{97404DC9-3FBE-41B9-946D-9A0D878C2887}"/>
              </a:ext>
            </a:extLst>
          </p:cNvPr>
          <p:cNvSpPr>
            <a:spLocks noGrp="1"/>
          </p:cNvSpPr>
          <p:nvPr>
            <p:ph type="body" sz="quarter" idx="16" hasCustomPrompt="1"/>
          </p:nvPr>
        </p:nvSpPr>
        <p:spPr>
          <a:xfrm>
            <a:off x="4231042" y="652826"/>
            <a:ext cx="3433138"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8" name="Text Placeholder 10">
            <a:extLst>
              <a:ext uri="{FF2B5EF4-FFF2-40B4-BE49-F238E27FC236}">
                <a16:creationId xmlns:a16="http://schemas.microsoft.com/office/drawing/2014/main" id="{88BB7876-0125-4084-804C-A842C8558604}"/>
              </a:ext>
            </a:extLst>
          </p:cNvPr>
          <p:cNvSpPr>
            <a:spLocks noGrp="1"/>
          </p:cNvSpPr>
          <p:nvPr>
            <p:ph type="body" sz="quarter" idx="12" hasCustomPrompt="1"/>
          </p:nvPr>
        </p:nvSpPr>
        <p:spPr>
          <a:xfrm>
            <a:off x="4231042" y="1032330"/>
            <a:ext cx="3433138" cy="137067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3" name="Text Placeholder 10">
            <a:extLst>
              <a:ext uri="{FF2B5EF4-FFF2-40B4-BE49-F238E27FC236}">
                <a16:creationId xmlns:a16="http://schemas.microsoft.com/office/drawing/2014/main" id="{8645735C-4621-4667-AB52-0391CFBB6B52}"/>
              </a:ext>
            </a:extLst>
          </p:cNvPr>
          <p:cNvSpPr>
            <a:spLocks noGrp="1"/>
          </p:cNvSpPr>
          <p:nvPr>
            <p:ph type="body" sz="quarter" idx="17" hasCustomPrompt="1"/>
          </p:nvPr>
        </p:nvSpPr>
        <p:spPr>
          <a:xfrm>
            <a:off x="8203339" y="652826"/>
            <a:ext cx="3433138"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9" name="Text Placeholder 10">
            <a:extLst>
              <a:ext uri="{FF2B5EF4-FFF2-40B4-BE49-F238E27FC236}">
                <a16:creationId xmlns:a16="http://schemas.microsoft.com/office/drawing/2014/main" id="{488BB2B1-07E3-42A2-B3BE-7FC7D7AE158E}"/>
              </a:ext>
            </a:extLst>
          </p:cNvPr>
          <p:cNvSpPr>
            <a:spLocks noGrp="1"/>
          </p:cNvSpPr>
          <p:nvPr>
            <p:ph type="body" sz="quarter" idx="13" hasCustomPrompt="1"/>
          </p:nvPr>
        </p:nvSpPr>
        <p:spPr>
          <a:xfrm>
            <a:off x="8203339" y="1032330"/>
            <a:ext cx="3433138" cy="137067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5" name="Text Placeholder 10">
            <a:extLst>
              <a:ext uri="{FF2B5EF4-FFF2-40B4-BE49-F238E27FC236}">
                <a16:creationId xmlns:a16="http://schemas.microsoft.com/office/drawing/2014/main" id="{02C103C8-E422-4DEB-9077-DC11E0080569}"/>
              </a:ext>
            </a:extLst>
          </p:cNvPr>
          <p:cNvSpPr>
            <a:spLocks noGrp="1"/>
          </p:cNvSpPr>
          <p:nvPr>
            <p:ph type="body" sz="quarter" idx="19" hasCustomPrompt="1"/>
          </p:nvPr>
        </p:nvSpPr>
        <p:spPr>
          <a:xfrm>
            <a:off x="4231042" y="2620561"/>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23" name="Text Placeholder 10">
            <a:extLst>
              <a:ext uri="{FF2B5EF4-FFF2-40B4-BE49-F238E27FC236}">
                <a16:creationId xmlns:a16="http://schemas.microsoft.com/office/drawing/2014/main" id="{FA80948A-8FCC-4BE4-A5F7-20802B176305}"/>
              </a:ext>
            </a:extLst>
          </p:cNvPr>
          <p:cNvSpPr>
            <a:spLocks noGrp="1"/>
          </p:cNvSpPr>
          <p:nvPr>
            <p:ph type="body" sz="quarter" idx="23" hasCustomPrompt="1"/>
          </p:nvPr>
        </p:nvSpPr>
        <p:spPr>
          <a:xfrm>
            <a:off x="4231042" y="3002562"/>
            <a:ext cx="3433138" cy="961350"/>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20" name="Text Placeholder 10">
            <a:extLst>
              <a:ext uri="{FF2B5EF4-FFF2-40B4-BE49-F238E27FC236}">
                <a16:creationId xmlns:a16="http://schemas.microsoft.com/office/drawing/2014/main" id="{4744F88B-3CB7-4A2B-B718-EEB4E061A79F}"/>
              </a:ext>
            </a:extLst>
          </p:cNvPr>
          <p:cNvSpPr>
            <a:spLocks noGrp="1"/>
          </p:cNvSpPr>
          <p:nvPr>
            <p:ph type="body" sz="quarter" idx="21" hasCustomPrompt="1"/>
          </p:nvPr>
        </p:nvSpPr>
        <p:spPr>
          <a:xfrm>
            <a:off x="8203339" y="2620561"/>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22" name="Text Placeholder 10">
            <a:extLst>
              <a:ext uri="{FF2B5EF4-FFF2-40B4-BE49-F238E27FC236}">
                <a16:creationId xmlns:a16="http://schemas.microsoft.com/office/drawing/2014/main" id="{7343EDF6-C2D8-47E1-856B-6329A7CE07E4}"/>
              </a:ext>
            </a:extLst>
          </p:cNvPr>
          <p:cNvSpPr>
            <a:spLocks noGrp="1"/>
          </p:cNvSpPr>
          <p:nvPr>
            <p:ph type="body" sz="quarter" idx="22" hasCustomPrompt="1"/>
          </p:nvPr>
        </p:nvSpPr>
        <p:spPr>
          <a:xfrm>
            <a:off x="8203339" y="3002562"/>
            <a:ext cx="3433138" cy="961350"/>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4" name="Text Placeholder 10">
            <a:extLst>
              <a:ext uri="{FF2B5EF4-FFF2-40B4-BE49-F238E27FC236}">
                <a16:creationId xmlns:a16="http://schemas.microsoft.com/office/drawing/2014/main" id="{AC6352A5-5003-4E32-B8FF-A84B4A4AC3AA}"/>
              </a:ext>
            </a:extLst>
          </p:cNvPr>
          <p:cNvSpPr>
            <a:spLocks noGrp="1"/>
          </p:cNvSpPr>
          <p:nvPr>
            <p:ph type="body" sz="quarter" idx="18" hasCustomPrompt="1"/>
          </p:nvPr>
        </p:nvSpPr>
        <p:spPr>
          <a:xfrm>
            <a:off x="4231042" y="4147932"/>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24" name="Text Placeholder 10">
            <a:extLst>
              <a:ext uri="{FF2B5EF4-FFF2-40B4-BE49-F238E27FC236}">
                <a16:creationId xmlns:a16="http://schemas.microsoft.com/office/drawing/2014/main" id="{CC2603EF-30BF-4C6C-BA93-E99C72480916}"/>
              </a:ext>
            </a:extLst>
          </p:cNvPr>
          <p:cNvSpPr>
            <a:spLocks noGrp="1"/>
          </p:cNvSpPr>
          <p:nvPr>
            <p:ph type="body" sz="quarter" idx="24" hasCustomPrompt="1"/>
          </p:nvPr>
        </p:nvSpPr>
        <p:spPr>
          <a:xfrm>
            <a:off x="4231042" y="4529933"/>
            <a:ext cx="3433138" cy="1450988"/>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6" name="Date Placeholder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en-GB" noProof="0"/>
              <a:t>20XX</a:t>
            </a:r>
          </a:p>
        </p:txBody>
      </p:sp>
      <p:sp>
        <p:nvSpPr>
          <p:cNvPr id="17" name="Footer Placeholder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GB"/>
              <a:t>CAFI Executive Board Meeting 22</a:t>
            </a:r>
          </a:p>
        </p:txBody>
      </p:sp>
      <p:sp>
        <p:nvSpPr>
          <p:cNvPr id="18" name="Slide Number Placehold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3666217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848536"/>
            <a:ext cx="1929607" cy="640698"/>
          </a:xfrm>
          <a:prstGeom prst="rect">
            <a:avLst/>
          </a:prstGeom>
          <a:ln w="28575">
            <a:solidFill>
              <a:schemeClr val="accent2"/>
            </a:solidFill>
          </a:ln>
        </p:spPr>
        <p:txBody>
          <a:bodyPr rtlCol="0" anchor="ctr"/>
          <a:lstStyle>
            <a:lvl1pPr algn="ctr">
              <a:defRPr sz="2400" cap="all" spc="100" baseline="0">
                <a:solidFill>
                  <a:schemeClr val="accent2"/>
                </a:solidFill>
              </a:defRPr>
            </a:lvl1pPr>
          </a:lstStyle>
          <a:p>
            <a:pPr rtl="0"/>
            <a:r>
              <a:rPr lang="en-GB" noProof="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rtlCol="0"/>
          <a:lstStyle>
            <a:lvl1pPr marL="0" indent="0" algn="ctr">
              <a:buNone/>
              <a:defRPr/>
            </a:lvl1pPr>
          </a:lstStyle>
          <a:p>
            <a:pPr rtl="0"/>
            <a:r>
              <a:rPr lang="en-GB" noProof="0"/>
              <a:t>Click to add photo</a:t>
            </a:r>
          </a:p>
        </p:txBody>
      </p:sp>
      <p:sp>
        <p:nvSpPr>
          <p:cNvPr id="15" name="Text Placeholder 10">
            <a:extLst>
              <a:ext uri="{FF2B5EF4-FFF2-40B4-BE49-F238E27FC236}">
                <a16:creationId xmlns:a16="http://schemas.microsoft.com/office/drawing/2014/main" id="{D8BD2DF2-5753-43B2-82AD-30DBE8004DEB}"/>
              </a:ext>
            </a:extLst>
          </p:cNvPr>
          <p:cNvSpPr>
            <a:spLocks noGrp="1"/>
          </p:cNvSpPr>
          <p:nvPr>
            <p:ph type="body" sz="quarter" idx="16" hasCustomPrompt="1"/>
          </p:nvPr>
        </p:nvSpPr>
        <p:spPr>
          <a:xfrm>
            <a:off x="5024359" y="2046233"/>
            <a:ext cx="3126583"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1" name="Text Placeholder 10">
            <a:extLst>
              <a:ext uri="{FF2B5EF4-FFF2-40B4-BE49-F238E27FC236}">
                <a16:creationId xmlns:a16="http://schemas.microsoft.com/office/drawing/2014/main" id="{3A5FD5DB-8694-4BD8-819A-7AD23AAAEF4D}"/>
              </a:ext>
            </a:extLst>
          </p:cNvPr>
          <p:cNvSpPr>
            <a:spLocks noGrp="1"/>
          </p:cNvSpPr>
          <p:nvPr>
            <p:ph type="body" sz="quarter" idx="12" hasCustomPrompt="1"/>
          </p:nvPr>
        </p:nvSpPr>
        <p:spPr>
          <a:xfrm>
            <a:off x="5024359" y="2425736"/>
            <a:ext cx="3126583" cy="1306527"/>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7" name="Text Placeholder 10">
            <a:extLst>
              <a:ext uri="{FF2B5EF4-FFF2-40B4-BE49-F238E27FC236}">
                <a16:creationId xmlns:a16="http://schemas.microsoft.com/office/drawing/2014/main" id="{1F5129C3-CFB0-408F-BE5C-AC32F5C68F13}"/>
              </a:ext>
            </a:extLst>
          </p:cNvPr>
          <p:cNvSpPr>
            <a:spLocks noGrp="1"/>
          </p:cNvSpPr>
          <p:nvPr>
            <p:ph type="body" sz="quarter" idx="17" hasCustomPrompt="1"/>
          </p:nvPr>
        </p:nvSpPr>
        <p:spPr>
          <a:xfrm>
            <a:off x="8526986" y="2046233"/>
            <a:ext cx="3281556"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2" name="Text Placeholder 10">
            <a:extLst>
              <a:ext uri="{FF2B5EF4-FFF2-40B4-BE49-F238E27FC236}">
                <a16:creationId xmlns:a16="http://schemas.microsoft.com/office/drawing/2014/main" id="{3344438D-488B-4739-95B6-56F81A25FACC}"/>
              </a:ext>
            </a:extLst>
          </p:cNvPr>
          <p:cNvSpPr>
            <a:spLocks noGrp="1"/>
          </p:cNvSpPr>
          <p:nvPr>
            <p:ph type="body" sz="quarter" idx="13" hasCustomPrompt="1"/>
          </p:nvPr>
        </p:nvSpPr>
        <p:spPr>
          <a:xfrm>
            <a:off x="8526986" y="2425736"/>
            <a:ext cx="3281556" cy="1306527"/>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8" name="Text Placeholder 10">
            <a:extLst>
              <a:ext uri="{FF2B5EF4-FFF2-40B4-BE49-F238E27FC236}">
                <a16:creationId xmlns:a16="http://schemas.microsoft.com/office/drawing/2014/main" id="{A6F801D1-185D-4C5B-9855-3AD0372C33D8}"/>
              </a:ext>
            </a:extLst>
          </p:cNvPr>
          <p:cNvSpPr>
            <a:spLocks noGrp="1"/>
          </p:cNvSpPr>
          <p:nvPr>
            <p:ph type="body" sz="quarter" idx="18" hasCustomPrompt="1"/>
          </p:nvPr>
        </p:nvSpPr>
        <p:spPr>
          <a:xfrm>
            <a:off x="5024359" y="4180976"/>
            <a:ext cx="3126583"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3" name="Text Placeholder 10">
            <a:extLst>
              <a:ext uri="{FF2B5EF4-FFF2-40B4-BE49-F238E27FC236}">
                <a16:creationId xmlns:a16="http://schemas.microsoft.com/office/drawing/2014/main" id="{E46B3EF2-B93D-4E2D-8ECF-31A1DF927BE9}"/>
              </a:ext>
            </a:extLst>
          </p:cNvPr>
          <p:cNvSpPr>
            <a:spLocks noGrp="1"/>
          </p:cNvSpPr>
          <p:nvPr>
            <p:ph type="body" sz="quarter" idx="14" hasCustomPrompt="1"/>
          </p:nvPr>
        </p:nvSpPr>
        <p:spPr>
          <a:xfrm>
            <a:off x="5024359" y="4562976"/>
            <a:ext cx="3126583" cy="1258935"/>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9" name="Text Placeholder 10">
            <a:extLst>
              <a:ext uri="{FF2B5EF4-FFF2-40B4-BE49-F238E27FC236}">
                <a16:creationId xmlns:a16="http://schemas.microsoft.com/office/drawing/2014/main" id="{35A8C3BD-2930-45A1-B3E0-EC8FA92B65F8}"/>
              </a:ext>
            </a:extLst>
          </p:cNvPr>
          <p:cNvSpPr>
            <a:spLocks noGrp="1"/>
          </p:cNvSpPr>
          <p:nvPr>
            <p:ph type="body" sz="quarter" idx="19" hasCustomPrompt="1"/>
          </p:nvPr>
        </p:nvSpPr>
        <p:spPr>
          <a:xfrm>
            <a:off x="8526986" y="4180976"/>
            <a:ext cx="3281556"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4" name="Text Placeholder 10">
            <a:extLst>
              <a:ext uri="{FF2B5EF4-FFF2-40B4-BE49-F238E27FC236}">
                <a16:creationId xmlns:a16="http://schemas.microsoft.com/office/drawing/2014/main" id="{E7A5E528-A349-45DA-A841-E092311D8F76}"/>
              </a:ext>
            </a:extLst>
          </p:cNvPr>
          <p:cNvSpPr>
            <a:spLocks noGrp="1"/>
          </p:cNvSpPr>
          <p:nvPr>
            <p:ph type="body" sz="quarter" idx="15" hasCustomPrompt="1"/>
          </p:nvPr>
        </p:nvSpPr>
        <p:spPr>
          <a:xfrm>
            <a:off x="8526986" y="4562976"/>
            <a:ext cx="3281556" cy="1258935"/>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GB"/>
              <a:t>CAFI Executive Board Meeting 22</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2642675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B5AB06-9792-445C-9B3C-103D5EBCE6D9}"/>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597992"/>
            <a:ext cx="10515600" cy="994835"/>
          </a:xfrm>
          <a:prstGeom prst="rect">
            <a:avLst/>
          </a:prstGeom>
        </p:spPr>
        <p:txBody>
          <a:bodyPr rtlCol="0" anchor="ctr"/>
          <a:lstStyle>
            <a:lvl1pPr algn="ctr">
              <a:defRPr sz="2400" cap="all" spc="100" baseline="0">
                <a:solidFill>
                  <a:schemeClr val="tx2">
                    <a:lumMod val="75000"/>
                  </a:schemeClr>
                </a:solidFill>
              </a:defRPr>
            </a:lvl1pPr>
          </a:lstStyle>
          <a:p>
            <a:pPr rtl="0"/>
            <a:r>
              <a:rPr lang="en-GB" noProof="0"/>
              <a:t>Click to add title</a:t>
            </a:r>
          </a:p>
        </p:txBody>
      </p:sp>
      <p:sp>
        <p:nvSpPr>
          <p:cNvPr id="5" name="Picture Placeholder 4">
            <a:extLst>
              <a:ext uri="{FF2B5EF4-FFF2-40B4-BE49-F238E27FC236}">
                <a16:creationId xmlns:a16="http://schemas.microsoft.com/office/drawing/2014/main" id="{4C3BAD53-6B4A-490D-BE06-B5A0B068755B}"/>
              </a:ext>
            </a:extLst>
          </p:cNvPr>
          <p:cNvSpPr>
            <a:spLocks noGrp="1"/>
          </p:cNvSpPr>
          <p:nvPr>
            <p:ph type="pic" sz="quarter" idx="23"/>
          </p:nvPr>
        </p:nvSpPr>
        <p:spPr>
          <a:xfrm>
            <a:off x="1632608" y="2982740"/>
            <a:ext cx="603504" cy="603504"/>
          </a:xfrm>
          <a:prstGeom prst="rect">
            <a:avLst/>
          </a:prstGeom>
        </p:spPr>
        <p:txBody>
          <a:bodyPr rtlCol="0"/>
          <a:lstStyle>
            <a:lvl1pPr marL="0" indent="0" algn="ctr">
              <a:buNone/>
              <a:defRPr sz="1100"/>
            </a:lvl1pPr>
          </a:lstStyle>
          <a:p>
            <a:pPr rtl="0"/>
            <a:r>
              <a:rPr lang="en-US" noProof="0"/>
              <a:t>Click icon to add picture</a:t>
            </a:r>
            <a:endParaRPr lang="en-GB" noProof="0"/>
          </a:p>
        </p:txBody>
      </p:sp>
      <p:sp>
        <p:nvSpPr>
          <p:cNvPr id="22" name="Picture Placeholder 4">
            <a:extLst>
              <a:ext uri="{FF2B5EF4-FFF2-40B4-BE49-F238E27FC236}">
                <a16:creationId xmlns:a16="http://schemas.microsoft.com/office/drawing/2014/main" id="{30E1FC4A-DE44-4B85-856E-E2480DF55A80}"/>
              </a:ext>
            </a:extLst>
          </p:cNvPr>
          <p:cNvSpPr>
            <a:spLocks noGrp="1"/>
          </p:cNvSpPr>
          <p:nvPr>
            <p:ph type="pic" sz="quarter" idx="24"/>
          </p:nvPr>
        </p:nvSpPr>
        <p:spPr>
          <a:xfrm>
            <a:off x="4388240" y="2981421"/>
            <a:ext cx="603504" cy="594360"/>
          </a:xfrm>
          <a:prstGeom prst="rect">
            <a:avLst/>
          </a:prstGeom>
        </p:spPr>
        <p:txBody>
          <a:bodyPr rtlCol="0"/>
          <a:lstStyle>
            <a:lvl1pPr marL="0" indent="0" algn="ctr">
              <a:buNone/>
              <a:defRPr sz="1100"/>
            </a:lvl1pPr>
          </a:lstStyle>
          <a:p>
            <a:pPr rtl="0"/>
            <a:r>
              <a:rPr lang="en-US" noProof="0"/>
              <a:t>Click icon to add picture</a:t>
            </a:r>
            <a:endParaRPr lang="en-GB" noProof="0"/>
          </a:p>
        </p:txBody>
      </p:sp>
      <p:sp>
        <p:nvSpPr>
          <p:cNvPr id="23" name="Picture Placeholder 4">
            <a:extLst>
              <a:ext uri="{FF2B5EF4-FFF2-40B4-BE49-F238E27FC236}">
                <a16:creationId xmlns:a16="http://schemas.microsoft.com/office/drawing/2014/main" id="{02E70B7A-F000-4D8D-9BDF-E10FF6B38374}"/>
              </a:ext>
            </a:extLst>
          </p:cNvPr>
          <p:cNvSpPr>
            <a:spLocks noGrp="1"/>
          </p:cNvSpPr>
          <p:nvPr>
            <p:ph type="pic" sz="quarter" idx="25"/>
          </p:nvPr>
        </p:nvSpPr>
        <p:spPr>
          <a:xfrm>
            <a:off x="7182902" y="2983163"/>
            <a:ext cx="603504" cy="603504"/>
          </a:xfrm>
          <a:prstGeom prst="rect">
            <a:avLst/>
          </a:prstGeom>
        </p:spPr>
        <p:txBody>
          <a:bodyPr rtlCol="0"/>
          <a:lstStyle>
            <a:lvl1pPr marL="0" indent="0" algn="ctr">
              <a:buNone/>
              <a:defRPr sz="1100"/>
            </a:lvl1pPr>
          </a:lstStyle>
          <a:p>
            <a:pPr rtl="0"/>
            <a:r>
              <a:rPr lang="en-US" noProof="0"/>
              <a:t>Click icon to add picture</a:t>
            </a:r>
            <a:endParaRPr lang="en-GB" noProof="0"/>
          </a:p>
        </p:txBody>
      </p:sp>
      <p:sp>
        <p:nvSpPr>
          <p:cNvPr id="24" name="Picture Placeholder 4">
            <a:extLst>
              <a:ext uri="{FF2B5EF4-FFF2-40B4-BE49-F238E27FC236}">
                <a16:creationId xmlns:a16="http://schemas.microsoft.com/office/drawing/2014/main" id="{1CED61F8-3F2F-4611-8E56-88AAF763257E}"/>
              </a:ext>
            </a:extLst>
          </p:cNvPr>
          <p:cNvSpPr>
            <a:spLocks noGrp="1"/>
          </p:cNvSpPr>
          <p:nvPr>
            <p:ph type="pic" sz="quarter" idx="26"/>
          </p:nvPr>
        </p:nvSpPr>
        <p:spPr>
          <a:xfrm>
            <a:off x="9927648" y="3001928"/>
            <a:ext cx="594360" cy="594360"/>
          </a:xfrm>
          <a:prstGeom prst="rect">
            <a:avLst/>
          </a:prstGeom>
        </p:spPr>
        <p:txBody>
          <a:bodyPr rtlCol="0"/>
          <a:lstStyle>
            <a:lvl1pPr marL="0" indent="0" algn="ctr">
              <a:buNone/>
              <a:defRPr sz="1100"/>
            </a:lvl1pPr>
          </a:lstStyle>
          <a:p>
            <a:pPr rtl="0"/>
            <a:r>
              <a:rPr lang="en-US" noProof="0"/>
              <a:t>Click icon to add picture</a:t>
            </a:r>
            <a:endParaRPr lang="en-GB" noProof="0"/>
          </a:p>
        </p:txBody>
      </p:sp>
      <p:sp>
        <p:nvSpPr>
          <p:cNvPr id="30" name="Text Placeholder 10">
            <a:extLst>
              <a:ext uri="{FF2B5EF4-FFF2-40B4-BE49-F238E27FC236}">
                <a16:creationId xmlns:a16="http://schemas.microsoft.com/office/drawing/2014/main" id="{B7058D0A-FADA-4AE8-99E1-90B4E5D358AC}"/>
              </a:ext>
            </a:extLst>
          </p:cNvPr>
          <p:cNvSpPr>
            <a:spLocks noGrp="1"/>
          </p:cNvSpPr>
          <p:nvPr>
            <p:ph type="body" sz="quarter" idx="16" hasCustomPrompt="1"/>
          </p:nvPr>
        </p:nvSpPr>
        <p:spPr>
          <a:xfrm>
            <a:off x="74080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en-GB" noProof="0"/>
              <a:t>Click to add subtitle</a:t>
            </a:r>
          </a:p>
        </p:txBody>
      </p:sp>
      <p:sp>
        <p:nvSpPr>
          <p:cNvPr id="28" name="Text Placeholder 10">
            <a:extLst>
              <a:ext uri="{FF2B5EF4-FFF2-40B4-BE49-F238E27FC236}">
                <a16:creationId xmlns:a16="http://schemas.microsoft.com/office/drawing/2014/main" id="{3B7B90F8-2155-4E8A-BCE9-7780EE14ED2C}"/>
              </a:ext>
            </a:extLst>
          </p:cNvPr>
          <p:cNvSpPr>
            <a:spLocks noGrp="1"/>
          </p:cNvSpPr>
          <p:nvPr>
            <p:ph type="body" sz="quarter" idx="12" hasCustomPrompt="1"/>
          </p:nvPr>
        </p:nvSpPr>
        <p:spPr>
          <a:xfrm>
            <a:off x="74080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44" name="Text Placeholder 10">
            <a:extLst>
              <a:ext uri="{FF2B5EF4-FFF2-40B4-BE49-F238E27FC236}">
                <a16:creationId xmlns:a16="http://schemas.microsoft.com/office/drawing/2014/main" id="{9C0C6E63-A45B-409B-824C-FAA0CC56EC89}"/>
              </a:ext>
            </a:extLst>
          </p:cNvPr>
          <p:cNvSpPr>
            <a:spLocks noGrp="1"/>
          </p:cNvSpPr>
          <p:nvPr>
            <p:ph type="body" sz="quarter" idx="18" hasCustomPrompt="1"/>
          </p:nvPr>
        </p:nvSpPr>
        <p:spPr>
          <a:xfrm>
            <a:off x="350858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en-GB" noProof="0"/>
              <a:t>Click to add subtitle</a:t>
            </a:r>
          </a:p>
        </p:txBody>
      </p:sp>
      <p:sp>
        <p:nvSpPr>
          <p:cNvPr id="43" name="Text Placeholder 10">
            <a:extLst>
              <a:ext uri="{FF2B5EF4-FFF2-40B4-BE49-F238E27FC236}">
                <a16:creationId xmlns:a16="http://schemas.microsoft.com/office/drawing/2014/main" id="{B910C319-3589-469F-9A8A-173CB714BA47}"/>
              </a:ext>
            </a:extLst>
          </p:cNvPr>
          <p:cNvSpPr>
            <a:spLocks noGrp="1"/>
          </p:cNvSpPr>
          <p:nvPr>
            <p:ph type="body" sz="quarter" idx="17" hasCustomPrompt="1"/>
          </p:nvPr>
        </p:nvSpPr>
        <p:spPr>
          <a:xfrm>
            <a:off x="350858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46" name="Text Placeholder 10">
            <a:extLst>
              <a:ext uri="{FF2B5EF4-FFF2-40B4-BE49-F238E27FC236}">
                <a16:creationId xmlns:a16="http://schemas.microsoft.com/office/drawing/2014/main" id="{D9802FCD-21E3-4F6F-B57C-02AEB618FE8B}"/>
              </a:ext>
            </a:extLst>
          </p:cNvPr>
          <p:cNvSpPr>
            <a:spLocks noGrp="1"/>
          </p:cNvSpPr>
          <p:nvPr>
            <p:ph type="body" sz="quarter" idx="20" hasCustomPrompt="1"/>
          </p:nvPr>
        </p:nvSpPr>
        <p:spPr>
          <a:xfrm>
            <a:off x="630340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en-GB" noProof="0"/>
              <a:t>Click to add subtitle</a:t>
            </a:r>
          </a:p>
        </p:txBody>
      </p:sp>
      <p:sp>
        <p:nvSpPr>
          <p:cNvPr id="45" name="Text Placeholder 10">
            <a:extLst>
              <a:ext uri="{FF2B5EF4-FFF2-40B4-BE49-F238E27FC236}">
                <a16:creationId xmlns:a16="http://schemas.microsoft.com/office/drawing/2014/main" id="{4AFEE648-F3AD-453E-895B-F43C7415C7BC}"/>
              </a:ext>
            </a:extLst>
          </p:cNvPr>
          <p:cNvSpPr>
            <a:spLocks noGrp="1"/>
          </p:cNvSpPr>
          <p:nvPr>
            <p:ph type="body" sz="quarter" idx="19" hasCustomPrompt="1"/>
          </p:nvPr>
        </p:nvSpPr>
        <p:spPr>
          <a:xfrm>
            <a:off x="630340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48" name="Text Placeholder 10">
            <a:extLst>
              <a:ext uri="{FF2B5EF4-FFF2-40B4-BE49-F238E27FC236}">
                <a16:creationId xmlns:a16="http://schemas.microsoft.com/office/drawing/2014/main" id="{AA760860-8E89-42DD-87FD-F9951F283727}"/>
              </a:ext>
            </a:extLst>
          </p:cNvPr>
          <p:cNvSpPr>
            <a:spLocks noGrp="1"/>
          </p:cNvSpPr>
          <p:nvPr>
            <p:ph type="body" sz="quarter" idx="22" hasCustomPrompt="1"/>
          </p:nvPr>
        </p:nvSpPr>
        <p:spPr>
          <a:xfrm>
            <a:off x="907118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en-GB" noProof="0"/>
              <a:t>Click to add subtitle</a:t>
            </a:r>
          </a:p>
        </p:txBody>
      </p:sp>
      <p:sp>
        <p:nvSpPr>
          <p:cNvPr id="47" name="Text Placeholder 10">
            <a:extLst>
              <a:ext uri="{FF2B5EF4-FFF2-40B4-BE49-F238E27FC236}">
                <a16:creationId xmlns:a16="http://schemas.microsoft.com/office/drawing/2014/main" id="{5FD2DFE0-D25E-4B72-A2B4-C40CF72D522E}"/>
              </a:ext>
            </a:extLst>
          </p:cNvPr>
          <p:cNvSpPr>
            <a:spLocks noGrp="1"/>
          </p:cNvSpPr>
          <p:nvPr>
            <p:ph type="body" sz="quarter" idx="21" hasCustomPrompt="1"/>
          </p:nvPr>
        </p:nvSpPr>
        <p:spPr>
          <a:xfrm>
            <a:off x="907118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40" name="Date Placeholder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en-GB" noProof="0"/>
              <a:t>20XX</a:t>
            </a:r>
          </a:p>
        </p:txBody>
      </p:sp>
      <p:sp>
        <p:nvSpPr>
          <p:cNvPr id="41" name="Footer Placeholder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GB"/>
              <a:t>CAFI Executive Board Meeting 22</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3280101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090415B-A73D-4D17-B5FA-F442D6C0EB27}"/>
              </a:ext>
            </a:extLst>
          </p:cNvPr>
          <p:cNvSpPr>
            <a:spLocks noGrp="1"/>
          </p:cNvSpPr>
          <p:nvPr>
            <p:ph type="pic" sz="quarter" idx="10" hasCustomPrompt="1"/>
          </p:nvPr>
        </p:nvSpPr>
        <p:spPr>
          <a:xfrm>
            <a:off x="0" y="0"/>
            <a:ext cx="12192000" cy="3429000"/>
          </a:xfrm>
          <a:prstGeom prst="rect">
            <a:avLst/>
          </a:prstGeom>
        </p:spPr>
        <p:txBody>
          <a:bodyPr rtlCol="0"/>
          <a:lstStyle>
            <a:lvl1pPr marL="0" indent="0" algn="ctr">
              <a:buNone/>
              <a:defRPr/>
            </a:lvl1pPr>
          </a:lstStyle>
          <a:p>
            <a:pPr rtl="0"/>
            <a:r>
              <a:rPr lang="en-GB" noProof="0"/>
              <a:t>Click to add photo</a:t>
            </a:r>
          </a:p>
        </p:txBody>
      </p:sp>
      <p:sp>
        <p:nvSpPr>
          <p:cNvPr id="3" name="Title 2">
            <a:extLst>
              <a:ext uri="{FF2B5EF4-FFF2-40B4-BE49-F238E27FC236}">
                <a16:creationId xmlns:a16="http://schemas.microsoft.com/office/drawing/2014/main" id="{AB9CB337-B3D4-443D-99C2-B7AE9EB5D243}"/>
              </a:ext>
            </a:extLst>
          </p:cNvPr>
          <p:cNvSpPr>
            <a:spLocks noGrp="1"/>
          </p:cNvSpPr>
          <p:nvPr>
            <p:ph type="title" hasCustomPrompt="1"/>
          </p:nvPr>
        </p:nvSpPr>
        <p:spPr>
          <a:xfrm>
            <a:off x="81279" y="-136525"/>
            <a:ext cx="4114801" cy="6858000"/>
          </a:xfrm>
          <a:prstGeom prst="rect">
            <a:avLst/>
          </a:prstGeom>
          <a:solidFill>
            <a:schemeClr val="accent2">
              <a:alpha val="92000"/>
            </a:schemeClr>
          </a:solidFill>
        </p:spPr>
        <p:txBody>
          <a:bodyPr tIns="3246120" rtlCol="0" anchor="ctr"/>
          <a:lstStyle>
            <a:lvl1pPr algn="ctr">
              <a:defRPr sz="2400" cap="all" spc="100" baseline="0">
                <a:solidFill>
                  <a:schemeClr val="bg1"/>
                </a:solidFill>
              </a:defRPr>
            </a:lvl1pPr>
          </a:lstStyle>
          <a:p>
            <a:pPr rtl="0"/>
            <a:r>
              <a:rPr lang="en-GB" noProof="0"/>
              <a:t>Add title</a:t>
            </a:r>
          </a:p>
        </p:txBody>
      </p:sp>
      <p:sp>
        <p:nvSpPr>
          <p:cNvPr id="8" name="Date Placeholder 3">
            <a:extLst>
              <a:ext uri="{FF2B5EF4-FFF2-40B4-BE49-F238E27FC236}">
                <a16:creationId xmlns:a16="http://schemas.microsoft.com/office/drawing/2014/main" id="{C9AB6E92-BF31-4AA5-B407-78E1D7795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9" name="Footer Placeholder 4">
            <a:extLst>
              <a:ext uri="{FF2B5EF4-FFF2-40B4-BE49-F238E27FC236}">
                <a16:creationId xmlns:a16="http://schemas.microsoft.com/office/drawing/2014/main" id="{3803124F-8B71-4805-8DBD-A3AB3ED43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GB"/>
              <a:t>CAFI Executive Board Meeting 22</a:t>
            </a:r>
          </a:p>
        </p:txBody>
      </p:sp>
      <p:sp>
        <p:nvSpPr>
          <p:cNvPr id="10" name="Slide Number Placeholder 5">
            <a:extLst>
              <a:ext uri="{FF2B5EF4-FFF2-40B4-BE49-F238E27FC236}">
                <a16:creationId xmlns:a16="http://schemas.microsoft.com/office/drawing/2014/main" id="{99A9D64C-A9E2-4148-B514-933547C5B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
        <p:nvSpPr>
          <p:cNvPr id="15" name="Text Placeholder 10">
            <a:extLst>
              <a:ext uri="{FF2B5EF4-FFF2-40B4-BE49-F238E27FC236}">
                <a16:creationId xmlns:a16="http://schemas.microsoft.com/office/drawing/2014/main" id="{4218B468-C542-4326-86FA-43DF3A4F3DB9}"/>
              </a:ext>
            </a:extLst>
          </p:cNvPr>
          <p:cNvSpPr>
            <a:spLocks noGrp="1"/>
          </p:cNvSpPr>
          <p:nvPr>
            <p:ph type="body" sz="quarter" idx="16" hasCustomPrompt="1"/>
          </p:nvPr>
        </p:nvSpPr>
        <p:spPr>
          <a:xfrm>
            <a:off x="5743575" y="3972253"/>
            <a:ext cx="5859420" cy="1769419"/>
          </a:xfrm>
          <a:prstGeom prst="rect">
            <a:avLst/>
          </a:prstGeom>
        </p:spPr>
        <p:txBody>
          <a:bodyPr rtlCol="0" anchor="ctr"/>
          <a:lstStyle>
            <a:lvl1pPr marL="0" indent="0" algn="l">
              <a:lnSpc>
                <a:spcPct val="200000"/>
              </a:lnSpc>
              <a:spcBef>
                <a:spcPts val="0"/>
              </a:spcBef>
              <a:buNone/>
              <a:defRPr sz="1800" cap="none" spc="100" baseline="0">
                <a:solidFill>
                  <a:schemeClr val="tx1"/>
                </a:solidFill>
                <a:latin typeface="+mn-lt"/>
              </a:defRPr>
            </a:lvl1pPr>
          </a:lstStyle>
          <a:p>
            <a:pPr lvl="0" rtl="0"/>
            <a:r>
              <a:rPr lang="en-GB" noProof="0"/>
              <a:t>Click to add subtitle</a:t>
            </a:r>
          </a:p>
        </p:txBody>
      </p:sp>
    </p:spTree>
    <p:extLst>
      <p:ext uri="{BB962C8B-B14F-4D97-AF65-F5344CB8AC3E}">
        <p14:creationId xmlns:p14="http://schemas.microsoft.com/office/powerpoint/2010/main" val="1042715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vl1pPr>
          </a:lstStyle>
          <a:p>
            <a:pPr rtl="0"/>
            <a:r>
              <a:rPr lang="en-GB" noProof="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0" y="2375848"/>
            <a:ext cx="12192000" cy="4491182"/>
          </a:xfrm>
          <a:prstGeom prst="rect">
            <a:avLst/>
          </a:prstGeom>
          <a:solidFill>
            <a:schemeClr val="accent4">
              <a:lumMod val="50000"/>
              <a:alpha val="55000"/>
            </a:schemeClr>
          </a:solidFill>
        </p:spPr>
        <p:txBody>
          <a:bodyPr lIns="3657600" tIns="182880" rIns="3657600" rtlCol="0"/>
          <a:lstStyle>
            <a:lvl1pPr algn="ctr">
              <a:defRPr sz="6000" cap="all" spc="100" baseline="0">
                <a:solidFill>
                  <a:schemeClr val="accent5"/>
                </a:solidFill>
              </a:defRPr>
            </a:lvl1pPr>
          </a:lstStyle>
          <a:p>
            <a:pPr rtl="0"/>
            <a:r>
              <a:rPr lang="en-GB" noProof="0"/>
              <a:t>Click to add title</a:t>
            </a:r>
          </a:p>
        </p:txBody>
      </p:sp>
    </p:spTree>
    <p:extLst>
      <p:ext uri="{BB962C8B-B14F-4D97-AF65-F5344CB8AC3E}">
        <p14:creationId xmlns:p14="http://schemas.microsoft.com/office/powerpoint/2010/main" val="71316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3FCFFF-5934-4C8D-A4B0-6B19C662D8BA}"/>
              </a:ext>
              <a:ext uri="{C183D7F6-B498-43B3-948B-1728B52AA6E4}">
                <adec:decorative xmlns:adec="http://schemas.microsoft.com/office/drawing/2017/decorative" val="1"/>
              </a:ext>
            </a:extLst>
          </p:cNvPr>
          <p:cNvSpPr/>
          <p:nvPr userDrawn="1"/>
        </p:nvSpPr>
        <p:spPr>
          <a:xfrm>
            <a:off x="0" y="-13651"/>
            <a:ext cx="3701436"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914441" y="1332239"/>
            <a:ext cx="1871580" cy="640698"/>
          </a:xfrm>
          <a:prstGeom prst="rect">
            <a:avLst/>
          </a:prstGeom>
          <a:ln w="28575">
            <a:solidFill>
              <a:schemeClr val="accent2"/>
            </a:solidFill>
          </a:ln>
        </p:spPr>
        <p:txBody>
          <a:bodyPr rtlCol="0" anchor="ctr"/>
          <a:lstStyle>
            <a:lvl1pPr algn="ctr">
              <a:defRPr sz="2400" cap="all" spc="100" baseline="0">
                <a:solidFill>
                  <a:schemeClr val="accent2"/>
                </a:solidFill>
              </a:defRPr>
            </a:lvl1pPr>
          </a:lstStyle>
          <a:p>
            <a:pPr rtl="0"/>
            <a:r>
              <a:rPr lang="en-GB" noProof="0"/>
              <a:t>Title</a:t>
            </a:r>
          </a:p>
        </p:txBody>
      </p:sp>
      <p:sp>
        <p:nvSpPr>
          <p:cNvPr id="12" name="Text Placeholder 10">
            <a:extLst>
              <a:ext uri="{FF2B5EF4-FFF2-40B4-BE49-F238E27FC236}">
                <a16:creationId xmlns:a16="http://schemas.microsoft.com/office/drawing/2014/main" id="{97404DC9-3FBE-41B9-946D-9A0D878C2887}"/>
              </a:ext>
            </a:extLst>
          </p:cNvPr>
          <p:cNvSpPr>
            <a:spLocks noGrp="1"/>
          </p:cNvSpPr>
          <p:nvPr>
            <p:ph type="body" sz="quarter" idx="16" hasCustomPrompt="1"/>
          </p:nvPr>
        </p:nvSpPr>
        <p:spPr>
          <a:xfrm>
            <a:off x="4231042" y="652826"/>
            <a:ext cx="3433138"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8" name="Text Placeholder 10">
            <a:extLst>
              <a:ext uri="{FF2B5EF4-FFF2-40B4-BE49-F238E27FC236}">
                <a16:creationId xmlns:a16="http://schemas.microsoft.com/office/drawing/2014/main" id="{88BB7876-0125-4084-804C-A842C8558604}"/>
              </a:ext>
            </a:extLst>
          </p:cNvPr>
          <p:cNvSpPr>
            <a:spLocks noGrp="1"/>
          </p:cNvSpPr>
          <p:nvPr>
            <p:ph type="body" sz="quarter" idx="12" hasCustomPrompt="1"/>
          </p:nvPr>
        </p:nvSpPr>
        <p:spPr>
          <a:xfrm>
            <a:off x="4231042" y="1032330"/>
            <a:ext cx="3433138" cy="137067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3" name="Text Placeholder 10">
            <a:extLst>
              <a:ext uri="{FF2B5EF4-FFF2-40B4-BE49-F238E27FC236}">
                <a16:creationId xmlns:a16="http://schemas.microsoft.com/office/drawing/2014/main" id="{8645735C-4621-4667-AB52-0391CFBB6B52}"/>
              </a:ext>
            </a:extLst>
          </p:cNvPr>
          <p:cNvSpPr>
            <a:spLocks noGrp="1"/>
          </p:cNvSpPr>
          <p:nvPr>
            <p:ph type="body" sz="quarter" idx="17" hasCustomPrompt="1"/>
          </p:nvPr>
        </p:nvSpPr>
        <p:spPr>
          <a:xfrm>
            <a:off x="8203339" y="652826"/>
            <a:ext cx="3433138"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9" name="Text Placeholder 10">
            <a:extLst>
              <a:ext uri="{FF2B5EF4-FFF2-40B4-BE49-F238E27FC236}">
                <a16:creationId xmlns:a16="http://schemas.microsoft.com/office/drawing/2014/main" id="{488BB2B1-07E3-42A2-B3BE-7FC7D7AE158E}"/>
              </a:ext>
            </a:extLst>
          </p:cNvPr>
          <p:cNvSpPr>
            <a:spLocks noGrp="1"/>
          </p:cNvSpPr>
          <p:nvPr>
            <p:ph type="body" sz="quarter" idx="13" hasCustomPrompt="1"/>
          </p:nvPr>
        </p:nvSpPr>
        <p:spPr>
          <a:xfrm>
            <a:off x="8203339" y="1032330"/>
            <a:ext cx="3433138" cy="137067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5" name="Text Placeholder 10">
            <a:extLst>
              <a:ext uri="{FF2B5EF4-FFF2-40B4-BE49-F238E27FC236}">
                <a16:creationId xmlns:a16="http://schemas.microsoft.com/office/drawing/2014/main" id="{02C103C8-E422-4DEB-9077-DC11E0080569}"/>
              </a:ext>
            </a:extLst>
          </p:cNvPr>
          <p:cNvSpPr>
            <a:spLocks noGrp="1"/>
          </p:cNvSpPr>
          <p:nvPr>
            <p:ph type="body" sz="quarter" idx="19" hasCustomPrompt="1"/>
          </p:nvPr>
        </p:nvSpPr>
        <p:spPr>
          <a:xfrm>
            <a:off x="4231042" y="2620561"/>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23" name="Text Placeholder 10">
            <a:extLst>
              <a:ext uri="{FF2B5EF4-FFF2-40B4-BE49-F238E27FC236}">
                <a16:creationId xmlns:a16="http://schemas.microsoft.com/office/drawing/2014/main" id="{FA80948A-8FCC-4BE4-A5F7-20802B176305}"/>
              </a:ext>
            </a:extLst>
          </p:cNvPr>
          <p:cNvSpPr>
            <a:spLocks noGrp="1"/>
          </p:cNvSpPr>
          <p:nvPr>
            <p:ph type="body" sz="quarter" idx="23" hasCustomPrompt="1"/>
          </p:nvPr>
        </p:nvSpPr>
        <p:spPr>
          <a:xfrm>
            <a:off x="4231042" y="3002562"/>
            <a:ext cx="3433138" cy="961350"/>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20" name="Text Placeholder 10">
            <a:extLst>
              <a:ext uri="{FF2B5EF4-FFF2-40B4-BE49-F238E27FC236}">
                <a16:creationId xmlns:a16="http://schemas.microsoft.com/office/drawing/2014/main" id="{4744F88B-3CB7-4A2B-B718-EEB4E061A79F}"/>
              </a:ext>
            </a:extLst>
          </p:cNvPr>
          <p:cNvSpPr>
            <a:spLocks noGrp="1"/>
          </p:cNvSpPr>
          <p:nvPr>
            <p:ph type="body" sz="quarter" idx="21" hasCustomPrompt="1"/>
          </p:nvPr>
        </p:nvSpPr>
        <p:spPr>
          <a:xfrm>
            <a:off x="8203339" y="2620561"/>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22" name="Text Placeholder 10">
            <a:extLst>
              <a:ext uri="{FF2B5EF4-FFF2-40B4-BE49-F238E27FC236}">
                <a16:creationId xmlns:a16="http://schemas.microsoft.com/office/drawing/2014/main" id="{7343EDF6-C2D8-47E1-856B-6329A7CE07E4}"/>
              </a:ext>
            </a:extLst>
          </p:cNvPr>
          <p:cNvSpPr>
            <a:spLocks noGrp="1"/>
          </p:cNvSpPr>
          <p:nvPr>
            <p:ph type="body" sz="quarter" idx="22" hasCustomPrompt="1"/>
          </p:nvPr>
        </p:nvSpPr>
        <p:spPr>
          <a:xfrm>
            <a:off x="8203339" y="3002562"/>
            <a:ext cx="3433138" cy="961350"/>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4" name="Text Placeholder 10">
            <a:extLst>
              <a:ext uri="{FF2B5EF4-FFF2-40B4-BE49-F238E27FC236}">
                <a16:creationId xmlns:a16="http://schemas.microsoft.com/office/drawing/2014/main" id="{AC6352A5-5003-4E32-B8FF-A84B4A4AC3AA}"/>
              </a:ext>
            </a:extLst>
          </p:cNvPr>
          <p:cNvSpPr>
            <a:spLocks noGrp="1"/>
          </p:cNvSpPr>
          <p:nvPr>
            <p:ph type="body" sz="quarter" idx="18" hasCustomPrompt="1"/>
          </p:nvPr>
        </p:nvSpPr>
        <p:spPr>
          <a:xfrm>
            <a:off x="4231042" y="4147932"/>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24" name="Text Placeholder 10">
            <a:extLst>
              <a:ext uri="{FF2B5EF4-FFF2-40B4-BE49-F238E27FC236}">
                <a16:creationId xmlns:a16="http://schemas.microsoft.com/office/drawing/2014/main" id="{CC2603EF-30BF-4C6C-BA93-E99C72480916}"/>
              </a:ext>
            </a:extLst>
          </p:cNvPr>
          <p:cNvSpPr>
            <a:spLocks noGrp="1"/>
          </p:cNvSpPr>
          <p:nvPr>
            <p:ph type="body" sz="quarter" idx="24" hasCustomPrompt="1"/>
          </p:nvPr>
        </p:nvSpPr>
        <p:spPr>
          <a:xfrm>
            <a:off x="4231042" y="4529933"/>
            <a:ext cx="3433138" cy="1450988"/>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6" name="Date Placeholder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en-GB" noProof="0"/>
              <a:t>20XX</a:t>
            </a:r>
          </a:p>
        </p:txBody>
      </p:sp>
      <p:sp>
        <p:nvSpPr>
          <p:cNvPr id="17" name="Footer Placeholder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GB"/>
              <a:t>CAFI Executive Board Meeting 22</a:t>
            </a:r>
          </a:p>
        </p:txBody>
      </p:sp>
      <p:sp>
        <p:nvSpPr>
          <p:cNvPr id="18" name="Slide Number Placehold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3476491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siness Model">
    <p:bg>
      <p:bgPr>
        <a:solidFill>
          <a:schemeClr val="accent5">
            <a:alpha val="10000"/>
          </a:schemeClr>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1" y="0"/>
            <a:ext cx="6772276" cy="6858000"/>
          </a:xfrm>
          <a:prstGeom prst="rect">
            <a:avLst/>
          </a:prstGeom>
        </p:spPr>
        <p:txBody>
          <a:bodyPr rtlCol="0"/>
          <a:lstStyle>
            <a:lvl1pPr marL="0" indent="0" algn="ctr">
              <a:buNone/>
              <a:defRPr/>
            </a:lvl1pPr>
          </a:lstStyle>
          <a:p>
            <a:pPr rtl="0"/>
            <a:r>
              <a:rPr lang="en-GB" noProof="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861354" y="790901"/>
            <a:ext cx="3049568" cy="640698"/>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rtlCol="0" anchor="ctr"/>
          <a:lstStyle>
            <a:lvl1pPr algn="ctr">
              <a:defRPr sz="2400" cap="all" spc="100" baseline="0">
                <a:solidFill>
                  <a:schemeClr val="bg1"/>
                </a:solidFill>
              </a:defRPr>
            </a:lvl1pPr>
          </a:lstStyle>
          <a:p>
            <a:pPr rtl="0"/>
            <a:r>
              <a:rPr lang="en-GB" noProof="0"/>
              <a:t>Add title</a:t>
            </a:r>
          </a:p>
        </p:txBody>
      </p:sp>
      <p:sp>
        <p:nvSpPr>
          <p:cNvPr id="16" name="Text Placeholder 10">
            <a:extLst>
              <a:ext uri="{FF2B5EF4-FFF2-40B4-BE49-F238E27FC236}">
                <a16:creationId xmlns:a16="http://schemas.microsoft.com/office/drawing/2014/main" id="{782CE97E-7FF6-4E8B-AF42-9777A2451F87}"/>
              </a:ext>
            </a:extLst>
          </p:cNvPr>
          <p:cNvSpPr>
            <a:spLocks noGrp="1"/>
          </p:cNvSpPr>
          <p:nvPr>
            <p:ph type="body" sz="quarter" idx="16" hasCustomPrompt="1"/>
          </p:nvPr>
        </p:nvSpPr>
        <p:spPr>
          <a:xfrm>
            <a:off x="7822086" y="826720"/>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en-GB" noProof="0"/>
              <a:t>Click to add subtitle</a:t>
            </a:r>
          </a:p>
        </p:txBody>
      </p:sp>
      <p:sp>
        <p:nvSpPr>
          <p:cNvPr id="14" name="Text Placeholder 10">
            <a:extLst>
              <a:ext uri="{FF2B5EF4-FFF2-40B4-BE49-F238E27FC236}">
                <a16:creationId xmlns:a16="http://schemas.microsoft.com/office/drawing/2014/main" id="{F57B5FEE-44D7-4F94-A843-EC7BD802D827}"/>
              </a:ext>
            </a:extLst>
          </p:cNvPr>
          <p:cNvSpPr>
            <a:spLocks noGrp="1"/>
          </p:cNvSpPr>
          <p:nvPr>
            <p:ph type="body" sz="quarter" idx="12" hasCustomPrompt="1"/>
          </p:nvPr>
        </p:nvSpPr>
        <p:spPr>
          <a:xfrm>
            <a:off x="7822086" y="1206225"/>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36" name="Text Placeholder 10">
            <a:extLst>
              <a:ext uri="{FF2B5EF4-FFF2-40B4-BE49-F238E27FC236}">
                <a16:creationId xmlns:a16="http://schemas.microsoft.com/office/drawing/2014/main" id="{4250112D-DE79-407A-BBAB-B2BB2CB881C5}"/>
              </a:ext>
            </a:extLst>
          </p:cNvPr>
          <p:cNvSpPr>
            <a:spLocks noGrp="1"/>
          </p:cNvSpPr>
          <p:nvPr>
            <p:ph type="body" sz="quarter" idx="18" hasCustomPrompt="1"/>
          </p:nvPr>
        </p:nvSpPr>
        <p:spPr>
          <a:xfrm>
            <a:off x="7822086" y="2666702"/>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en-GB" noProof="0"/>
              <a:t>Click to add subtitle</a:t>
            </a:r>
          </a:p>
        </p:txBody>
      </p:sp>
      <p:sp>
        <p:nvSpPr>
          <p:cNvPr id="35" name="Text Placeholder 10">
            <a:extLst>
              <a:ext uri="{FF2B5EF4-FFF2-40B4-BE49-F238E27FC236}">
                <a16:creationId xmlns:a16="http://schemas.microsoft.com/office/drawing/2014/main" id="{1C55DCE1-6E6B-4CDD-A9D8-B2A003485698}"/>
              </a:ext>
            </a:extLst>
          </p:cNvPr>
          <p:cNvSpPr>
            <a:spLocks noGrp="1"/>
          </p:cNvSpPr>
          <p:nvPr>
            <p:ph type="body" sz="quarter" idx="17" hasCustomPrompt="1"/>
          </p:nvPr>
        </p:nvSpPr>
        <p:spPr>
          <a:xfrm>
            <a:off x="7822086" y="3046207"/>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39" name="Text Placeholder 10">
            <a:extLst>
              <a:ext uri="{FF2B5EF4-FFF2-40B4-BE49-F238E27FC236}">
                <a16:creationId xmlns:a16="http://schemas.microsoft.com/office/drawing/2014/main" id="{9CAE3862-A5E9-4B70-8F14-8F5BFEE3AAEC}"/>
              </a:ext>
            </a:extLst>
          </p:cNvPr>
          <p:cNvSpPr>
            <a:spLocks noGrp="1"/>
          </p:cNvSpPr>
          <p:nvPr>
            <p:ph type="body" sz="quarter" idx="20" hasCustomPrompt="1"/>
          </p:nvPr>
        </p:nvSpPr>
        <p:spPr>
          <a:xfrm>
            <a:off x="7822086" y="4536575"/>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en-GB" noProof="0"/>
              <a:t>Click to add subtitle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7822086" y="4916080"/>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5634681" y="6356350"/>
            <a:ext cx="3582127"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r>
              <a:rPr lang="en-GB"/>
              <a:t>CAFI Executive Board Meeting 22</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2006785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rket Opportunity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8E2C-0F13-417A-AD7A-E478D5C3BD4C}"/>
              </a:ext>
            </a:extLst>
          </p:cNvPr>
          <p:cNvSpPr>
            <a:spLocks noGrp="1"/>
          </p:cNvSpPr>
          <p:nvPr>
            <p:ph type="title" hasCustomPrompt="1"/>
          </p:nvPr>
        </p:nvSpPr>
        <p:spPr>
          <a:xfrm>
            <a:off x="808382" y="422661"/>
            <a:ext cx="5200532" cy="720399"/>
          </a:xfrm>
          <a:prstGeom prst="rect">
            <a:avLst/>
          </a:prstGeom>
        </p:spPr>
        <p:txBody>
          <a:bodyPr rtlCol="0" anchor="ctr"/>
          <a:lstStyle>
            <a:lvl1pPr algn="l">
              <a:defRPr sz="2400" cap="all" spc="100" baseline="0">
                <a:solidFill>
                  <a:schemeClr val="accent2"/>
                </a:solidFill>
              </a:defRPr>
            </a:lvl1pPr>
          </a:lstStyle>
          <a:p>
            <a:pPr rtl="0"/>
            <a:r>
              <a:rPr lang="en-GB" noProof="0"/>
              <a:t>Click to add title</a:t>
            </a:r>
          </a:p>
        </p:txBody>
      </p:sp>
      <p:sp>
        <p:nvSpPr>
          <p:cNvPr id="15" name="Text Placeholder 10">
            <a:extLst>
              <a:ext uri="{FF2B5EF4-FFF2-40B4-BE49-F238E27FC236}">
                <a16:creationId xmlns:a16="http://schemas.microsoft.com/office/drawing/2014/main" id="{30892B14-4811-4781-A0D4-2D26A55DFF2F}"/>
              </a:ext>
            </a:extLst>
          </p:cNvPr>
          <p:cNvSpPr>
            <a:spLocks noGrp="1"/>
          </p:cNvSpPr>
          <p:nvPr>
            <p:ph type="body" sz="quarter" idx="16" hasCustomPrompt="1"/>
          </p:nvPr>
        </p:nvSpPr>
        <p:spPr>
          <a:xfrm>
            <a:off x="920003" y="1617548"/>
            <a:ext cx="876929" cy="720399"/>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en-GB" noProof="0"/>
              <a:t>text</a:t>
            </a:r>
          </a:p>
        </p:txBody>
      </p:sp>
      <p:sp>
        <p:nvSpPr>
          <p:cNvPr id="22" name="Text Placeholder 10">
            <a:extLst>
              <a:ext uri="{FF2B5EF4-FFF2-40B4-BE49-F238E27FC236}">
                <a16:creationId xmlns:a16="http://schemas.microsoft.com/office/drawing/2014/main" id="{950B6E72-89BA-408A-B2C8-8424747605D1}"/>
              </a:ext>
            </a:extLst>
          </p:cNvPr>
          <p:cNvSpPr>
            <a:spLocks noGrp="1"/>
          </p:cNvSpPr>
          <p:nvPr>
            <p:ph type="body" sz="quarter" idx="18" hasCustomPrompt="1"/>
          </p:nvPr>
        </p:nvSpPr>
        <p:spPr>
          <a:xfrm>
            <a:off x="920003" y="3180036"/>
            <a:ext cx="876930" cy="720400"/>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en-GB" noProof="0"/>
              <a:t>text</a:t>
            </a:r>
          </a:p>
        </p:txBody>
      </p:sp>
      <p:sp>
        <p:nvSpPr>
          <p:cNvPr id="24" name="Text Placeholder 10">
            <a:extLst>
              <a:ext uri="{FF2B5EF4-FFF2-40B4-BE49-F238E27FC236}">
                <a16:creationId xmlns:a16="http://schemas.microsoft.com/office/drawing/2014/main" id="{1FCE449C-D340-41D2-BDD5-5A31068FC8B8}"/>
              </a:ext>
            </a:extLst>
          </p:cNvPr>
          <p:cNvSpPr>
            <a:spLocks noGrp="1"/>
          </p:cNvSpPr>
          <p:nvPr>
            <p:ph type="body" sz="quarter" idx="20" hasCustomPrompt="1"/>
          </p:nvPr>
        </p:nvSpPr>
        <p:spPr>
          <a:xfrm>
            <a:off x="920003" y="4760985"/>
            <a:ext cx="876930" cy="720400"/>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en-GB" noProof="0"/>
              <a:t>text</a:t>
            </a:r>
          </a:p>
        </p:txBody>
      </p:sp>
      <p:sp>
        <p:nvSpPr>
          <p:cNvPr id="14" name="Text Placeholder 10">
            <a:extLst>
              <a:ext uri="{FF2B5EF4-FFF2-40B4-BE49-F238E27FC236}">
                <a16:creationId xmlns:a16="http://schemas.microsoft.com/office/drawing/2014/main" id="{41E2BD66-8465-46D7-9283-569B4EE4590B}"/>
              </a:ext>
            </a:extLst>
          </p:cNvPr>
          <p:cNvSpPr>
            <a:spLocks noGrp="1"/>
          </p:cNvSpPr>
          <p:nvPr>
            <p:ph type="body" sz="quarter" idx="12" hasCustomPrompt="1"/>
          </p:nvPr>
        </p:nvSpPr>
        <p:spPr>
          <a:xfrm>
            <a:off x="2102977" y="1456753"/>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21" name="Text Placeholder 10">
            <a:extLst>
              <a:ext uri="{FF2B5EF4-FFF2-40B4-BE49-F238E27FC236}">
                <a16:creationId xmlns:a16="http://schemas.microsoft.com/office/drawing/2014/main" id="{13CFC961-1ED9-4817-9DB9-A1F1D0FD2ABA}"/>
              </a:ext>
            </a:extLst>
          </p:cNvPr>
          <p:cNvSpPr>
            <a:spLocks noGrp="1"/>
          </p:cNvSpPr>
          <p:nvPr>
            <p:ph type="body" sz="quarter" idx="17" hasCustomPrompt="1"/>
          </p:nvPr>
        </p:nvSpPr>
        <p:spPr>
          <a:xfrm>
            <a:off x="2102977" y="3031685"/>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23" name="Text Placeholder 10">
            <a:extLst>
              <a:ext uri="{FF2B5EF4-FFF2-40B4-BE49-F238E27FC236}">
                <a16:creationId xmlns:a16="http://schemas.microsoft.com/office/drawing/2014/main" id="{7E0D9B8E-402D-44A1-920E-4838543BD9F3}"/>
              </a:ext>
            </a:extLst>
          </p:cNvPr>
          <p:cNvSpPr>
            <a:spLocks noGrp="1"/>
          </p:cNvSpPr>
          <p:nvPr>
            <p:ph type="body" sz="quarter" idx="19" hasCustomPrompt="1"/>
          </p:nvPr>
        </p:nvSpPr>
        <p:spPr>
          <a:xfrm>
            <a:off x="2102977" y="4612634"/>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25" name="Date Placeholder 3">
            <a:extLst>
              <a:ext uri="{FF2B5EF4-FFF2-40B4-BE49-F238E27FC236}">
                <a16:creationId xmlns:a16="http://schemas.microsoft.com/office/drawing/2014/main" id="{64607288-5296-4BAF-B405-7F1902FA0EF0}"/>
              </a:ext>
            </a:extLst>
          </p:cNvPr>
          <p:cNvSpPr>
            <a:spLocks noGrp="1"/>
          </p:cNvSpPr>
          <p:nvPr>
            <p:ph type="dt" sz="half" idx="2"/>
          </p:nvPr>
        </p:nvSpPr>
        <p:spPr>
          <a:xfrm>
            <a:off x="0" y="6248018"/>
            <a:ext cx="2435528" cy="614850"/>
          </a:xfrm>
          <a:prstGeom prst="rect">
            <a:avLst/>
          </a:prstGeom>
          <a:solidFill>
            <a:schemeClr val="accent2">
              <a:alpha val="92000"/>
            </a:schemeClr>
          </a:solidFill>
        </p:spPr>
        <p:txBody>
          <a:bodyPr vert="horz" lIns="27432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8" name="Picture Placeholder 8">
            <a:extLst>
              <a:ext uri="{FF2B5EF4-FFF2-40B4-BE49-F238E27FC236}">
                <a16:creationId xmlns:a16="http://schemas.microsoft.com/office/drawing/2014/main" id="{61341B70-2018-4DBE-BB9A-D1F7A895F9BE}"/>
              </a:ext>
            </a:extLst>
          </p:cNvPr>
          <p:cNvSpPr>
            <a:spLocks noGrp="1"/>
          </p:cNvSpPr>
          <p:nvPr>
            <p:ph type="pic" sz="quarter" idx="10" hasCustomPrompt="1"/>
          </p:nvPr>
        </p:nvSpPr>
        <p:spPr>
          <a:xfrm>
            <a:off x="6384174" y="0"/>
            <a:ext cx="5807825" cy="6858000"/>
          </a:xfrm>
          <a:prstGeom prst="rect">
            <a:avLst/>
          </a:prstGeom>
        </p:spPr>
        <p:txBody>
          <a:bodyPr rtlCol="0"/>
          <a:lstStyle>
            <a:lvl1pPr marL="0" indent="0" algn="ctr">
              <a:buNone/>
              <a:defRPr/>
            </a:lvl1pPr>
          </a:lstStyle>
          <a:p>
            <a:pPr rtl="0"/>
            <a:r>
              <a:rPr lang="en-GB" noProof="0"/>
              <a:t>Click to add photo</a:t>
            </a:r>
          </a:p>
        </p:txBody>
      </p:sp>
      <p:sp>
        <p:nvSpPr>
          <p:cNvPr id="13" name="Footer Placeholder 3">
            <a:extLst>
              <a:ext uri="{FF2B5EF4-FFF2-40B4-BE49-F238E27FC236}">
                <a16:creationId xmlns:a16="http://schemas.microsoft.com/office/drawing/2014/main" id="{83CCEE28-12C2-4138-9214-420B5A5BCEC1}"/>
              </a:ext>
            </a:extLst>
          </p:cNvPr>
          <p:cNvSpPr>
            <a:spLocks noGrp="1"/>
          </p:cNvSpPr>
          <p:nvPr>
            <p:ph type="ftr" sz="quarter" idx="11"/>
          </p:nvPr>
        </p:nvSpPr>
        <p:spPr>
          <a:xfrm>
            <a:off x="2439762" y="6248018"/>
            <a:ext cx="7267426" cy="620868"/>
          </a:xfrm>
          <a:prstGeom prst="rect">
            <a:avLst/>
          </a:prstGeom>
          <a:solidFill>
            <a:schemeClr val="accent2">
              <a:alpha val="92000"/>
            </a:schemeClr>
          </a:solidFill>
        </p:spPr>
        <p:txBody>
          <a:bodyPr tIns="0" rtlCol="0"/>
          <a:lstStyle>
            <a:lvl1pPr>
              <a:defRPr>
                <a:solidFill>
                  <a:schemeClr val="bg1"/>
                </a:solidFill>
                <a:effectLst>
                  <a:outerShdw blurRad="38100" dist="38100" dir="2700000" algn="tl">
                    <a:srgbClr val="000000">
                      <a:alpha val="43137"/>
                    </a:srgbClr>
                  </a:outerShdw>
                </a:effectLst>
              </a:defRPr>
            </a:lvl1pPr>
          </a:lstStyle>
          <a:p>
            <a:r>
              <a:rPr lang="en-GB"/>
              <a:t>CAFI Executive Board Meeting 22</a:t>
            </a:r>
          </a:p>
        </p:txBody>
      </p:sp>
      <p:sp>
        <p:nvSpPr>
          <p:cNvPr id="27" name="Slide Number Placeholder 5">
            <a:extLst>
              <a:ext uri="{FF2B5EF4-FFF2-40B4-BE49-F238E27FC236}">
                <a16:creationId xmlns:a16="http://schemas.microsoft.com/office/drawing/2014/main" id="{347ECA7D-7D2B-475F-874D-51236135A6E9}"/>
              </a:ext>
            </a:extLst>
          </p:cNvPr>
          <p:cNvSpPr>
            <a:spLocks noGrp="1"/>
          </p:cNvSpPr>
          <p:nvPr>
            <p:ph type="sldNum" sz="quarter" idx="4"/>
          </p:nvPr>
        </p:nvSpPr>
        <p:spPr>
          <a:xfrm>
            <a:off x="9707188" y="6248018"/>
            <a:ext cx="2495699" cy="620866"/>
          </a:xfrm>
          <a:prstGeom prst="rect">
            <a:avLst/>
          </a:prstGeom>
          <a:solidFill>
            <a:schemeClr val="accent2">
              <a:alpha val="92000"/>
            </a:schemeClr>
          </a:solidFill>
        </p:spPr>
        <p:txBody>
          <a:bodyPr vert="horz" lIns="45720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3870395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rket Opportunity 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198964-B829-4E4F-AAE7-4D7A404AB794}"/>
              </a:ext>
            </a:extLst>
          </p:cNvPr>
          <p:cNvSpPr>
            <a:spLocks noGrp="1"/>
          </p:cNvSpPr>
          <p:nvPr>
            <p:ph type="title" hasCustomPrompt="1"/>
          </p:nvPr>
        </p:nvSpPr>
        <p:spPr>
          <a:xfrm>
            <a:off x="3233057" y="698523"/>
            <a:ext cx="5715000" cy="469089"/>
          </a:xfrm>
          <a:prstGeom prst="rect">
            <a:avLst/>
          </a:prstGeom>
        </p:spPr>
        <p:txBody>
          <a:bodyPr rtlCol="0" anchor="ctr"/>
          <a:lstStyle>
            <a:lvl1pPr algn="ctr">
              <a:defRPr sz="2400" cap="all" spc="100" baseline="0">
                <a:solidFill>
                  <a:schemeClr val="accent2"/>
                </a:solidFill>
              </a:defRPr>
            </a:lvl1pPr>
          </a:lstStyle>
          <a:p>
            <a:pPr rtl="0"/>
            <a:r>
              <a:rPr lang="en-GB" noProof="0"/>
              <a:t>Click to add title</a:t>
            </a:r>
          </a:p>
        </p:txBody>
      </p:sp>
      <p:sp>
        <p:nvSpPr>
          <p:cNvPr id="21" name="Text Placeholder 10">
            <a:extLst>
              <a:ext uri="{FF2B5EF4-FFF2-40B4-BE49-F238E27FC236}">
                <a16:creationId xmlns:a16="http://schemas.microsoft.com/office/drawing/2014/main" id="{F7C80E83-E343-4BA5-ABB5-ACA84EEE6236}"/>
              </a:ext>
            </a:extLst>
          </p:cNvPr>
          <p:cNvSpPr>
            <a:spLocks noGrp="1"/>
          </p:cNvSpPr>
          <p:nvPr>
            <p:ph type="body" sz="quarter" idx="16" hasCustomPrompt="1"/>
          </p:nvPr>
        </p:nvSpPr>
        <p:spPr>
          <a:xfrm>
            <a:off x="1681078" y="1853427"/>
            <a:ext cx="1252367" cy="863490"/>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en-GB" noProof="0"/>
              <a:t>text</a:t>
            </a:r>
          </a:p>
        </p:txBody>
      </p:sp>
      <p:sp>
        <p:nvSpPr>
          <p:cNvPr id="20" name="Text Placeholder 10">
            <a:extLst>
              <a:ext uri="{FF2B5EF4-FFF2-40B4-BE49-F238E27FC236}">
                <a16:creationId xmlns:a16="http://schemas.microsoft.com/office/drawing/2014/main" id="{BA56986C-C9AC-44CD-9D32-24AA209F7648}"/>
              </a:ext>
            </a:extLst>
          </p:cNvPr>
          <p:cNvSpPr>
            <a:spLocks noGrp="1"/>
          </p:cNvSpPr>
          <p:nvPr>
            <p:ph type="body" sz="quarter" idx="12" hasCustomPrompt="1"/>
          </p:nvPr>
        </p:nvSpPr>
        <p:spPr>
          <a:xfrm>
            <a:off x="838200"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en-GB" noProof="0"/>
              <a:t>Click to add text</a:t>
            </a:r>
          </a:p>
        </p:txBody>
      </p:sp>
      <p:sp>
        <p:nvSpPr>
          <p:cNvPr id="27" name="Text Placeholder 10">
            <a:extLst>
              <a:ext uri="{FF2B5EF4-FFF2-40B4-BE49-F238E27FC236}">
                <a16:creationId xmlns:a16="http://schemas.microsoft.com/office/drawing/2014/main" id="{61B45AB9-9A5F-4872-A322-AD3890A5BE65}"/>
              </a:ext>
            </a:extLst>
          </p:cNvPr>
          <p:cNvSpPr>
            <a:spLocks noGrp="1"/>
          </p:cNvSpPr>
          <p:nvPr>
            <p:ph type="body" sz="quarter" idx="17" hasCustomPrompt="1"/>
          </p:nvPr>
        </p:nvSpPr>
        <p:spPr>
          <a:xfrm>
            <a:off x="838200"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29" name="Text Placeholder 10">
            <a:extLst>
              <a:ext uri="{FF2B5EF4-FFF2-40B4-BE49-F238E27FC236}">
                <a16:creationId xmlns:a16="http://schemas.microsoft.com/office/drawing/2014/main" id="{E5E3032E-6B86-4F42-95E1-7C7B13087199}"/>
              </a:ext>
            </a:extLst>
          </p:cNvPr>
          <p:cNvSpPr>
            <a:spLocks noGrp="1"/>
          </p:cNvSpPr>
          <p:nvPr>
            <p:ph type="body" sz="quarter" idx="19" hasCustomPrompt="1"/>
          </p:nvPr>
        </p:nvSpPr>
        <p:spPr>
          <a:xfrm>
            <a:off x="5469646" y="1853426"/>
            <a:ext cx="1252367" cy="863491"/>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en-GB" noProof="0"/>
              <a:t>text</a:t>
            </a:r>
          </a:p>
        </p:txBody>
      </p:sp>
      <p:sp>
        <p:nvSpPr>
          <p:cNvPr id="28" name="Text Placeholder 10">
            <a:extLst>
              <a:ext uri="{FF2B5EF4-FFF2-40B4-BE49-F238E27FC236}">
                <a16:creationId xmlns:a16="http://schemas.microsoft.com/office/drawing/2014/main" id="{C56EA384-B876-4E37-81CC-FF14C8064ED4}"/>
              </a:ext>
            </a:extLst>
          </p:cNvPr>
          <p:cNvSpPr>
            <a:spLocks noGrp="1"/>
          </p:cNvSpPr>
          <p:nvPr>
            <p:ph type="body" sz="quarter" idx="18" hasCustomPrompt="1"/>
          </p:nvPr>
        </p:nvSpPr>
        <p:spPr>
          <a:xfrm>
            <a:off x="4626428"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en-GB" noProof="0"/>
              <a:t>Click to add text</a:t>
            </a:r>
          </a:p>
        </p:txBody>
      </p:sp>
      <p:sp>
        <p:nvSpPr>
          <p:cNvPr id="30" name="Text Placeholder 10">
            <a:extLst>
              <a:ext uri="{FF2B5EF4-FFF2-40B4-BE49-F238E27FC236}">
                <a16:creationId xmlns:a16="http://schemas.microsoft.com/office/drawing/2014/main" id="{7A136A37-A8C3-48F4-978F-3042B2451FFF}"/>
              </a:ext>
            </a:extLst>
          </p:cNvPr>
          <p:cNvSpPr>
            <a:spLocks noGrp="1"/>
          </p:cNvSpPr>
          <p:nvPr>
            <p:ph type="body" sz="quarter" idx="20" hasCustomPrompt="1"/>
          </p:nvPr>
        </p:nvSpPr>
        <p:spPr>
          <a:xfrm>
            <a:off x="4626428"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32" name="Text Placeholder 10">
            <a:extLst>
              <a:ext uri="{FF2B5EF4-FFF2-40B4-BE49-F238E27FC236}">
                <a16:creationId xmlns:a16="http://schemas.microsoft.com/office/drawing/2014/main" id="{90D156C2-557C-45F2-B9BA-7CE533312A02}"/>
              </a:ext>
            </a:extLst>
          </p:cNvPr>
          <p:cNvSpPr>
            <a:spLocks noGrp="1"/>
          </p:cNvSpPr>
          <p:nvPr>
            <p:ph type="body" sz="quarter" idx="22" hasCustomPrompt="1"/>
          </p:nvPr>
        </p:nvSpPr>
        <p:spPr>
          <a:xfrm>
            <a:off x="9258214" y="1853427"/>
            <a:ext cx="1252028" cy="863492"/>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en-GB" noProof="0"/>
              <a:t>text</a:t>
            </a:r>
          </a:p>
        </p:txBody>
      </p:sp>
      <p:sp>
        <p:nvSpPr>
          <p:cNvPr id="31" name="Text Placeholder 10">
            <a:extLst>
              <a:ext uri="{FF2B5EF4-FFF2-40B4-BE49-F238E27FC236}">
                <a16:creationId xmlns:a16="http://schemas.microsoft.com/office/drawing/2014/main" id="{38E358D4-D1F9-4872-A079-98E1F6BD662D}"/>
              </a:ext>
            </a:extLst>
          </p:cNvPr>
          <p:cNvSpPr>
            <a:spLocks noGrp="1"/>
          </p:cNvSpPr>
          <p:nvPr>
            <p:ph type="body" sz="quarter" idx="21" hasCustomPrompt="1"/>
          </p:nvPr>
        </p:nvSpPr>
        <p:spPr>
          <a:xfrm>
            <a:off x="8414657"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en-GB" noProof="0"/>
              <a:t>Click to add text</a:t>
            </a:r>
          </a:p>
        </p:txBody>
      </p:sp>
      <p:sp>
        <p:nvSpPr>
          <p:cNvPr id="33" name="Text Placeholder 10">
            <a:extLst>
              <a:ext uri="{FF2B5EF4-FFF2-40B4-BE49-F238E27FC236}">
                <a16:creationId xmlns:a16="http://schemas.microsoft.com/office/drawing/2014/main" id="{8D809314-142B-40CA-8424-37611F5E9C1F}"/>
              </a:ext>
            </a:extLst>
          </p:cNvPr>
          <p:cNvSpPr>
            <a:spLocks noGrp="1"/>
          </p:cNvSpPr>
          <p:nvPr>
            <p:ph type="body" sz="quarter" idx="23" hasCustomPrompt="1"/>
          </p:nvPr>
        </p:nvSpPr>
        <p:spPr>
          <a:xfrm>
            <a:off x="8414657"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16" name="Picture Placeholder 8">
            <a:extLst>
              <a:ext uri="{FF2B5EF4-FFF2-40B4-BE49-F238E27FC236}">
                <a16:creationId xmlns:a16="http://schemas.microsoft.com/office/drawing/2014/main" id="{3B652552-1A5B-4884-9BDF-1A2663959342}"/>
              </a:ext>
            </a:extLst>
          </p:cNvPr>
          <p:cNvSpPr>
            <a:spLocks noGrp="1"/>
          </p:cNvSpPr>
          <p:nvPr>
            <p:ph type="pic" sz="quarter" idx="14" hasCustomPrompt="1"/>
          </p:nvPr>
        </p:nvSpPr>
        <p:spPr>
          <a:xfrm>
            <a:off x="0" y="4234542"/>
            <a:ext cx="12191999" cy="2623457"/>
          </a:xfrm>
          <a:prstGeom prst="rect">
            <a:avLst/>
          </a:prstGeom>
        </p:spPr>
        <p:txBody>
          <a:bodyPr rtlCol="0"/>
          <a:lstStyle>
            <a:lvl1pPr marL="0" indent="0" algn="ctr">
              <a:buNone/>
              <a:defRPr/>
            </a:lvl1pPr>
          </a:lstStyle>
          <a:p>
            <a:pPr rtl="0"/>
            <a:r>
              <a:rPr lang="en-GB" noProof="0"/>
              <a:t>Click to add photo</a:t>
            </a:r>
          </a:p>
        </p:txBody>
      </p:sp>
      <p:sp>
        <p:nvSpPr>
          <p:cNvPr id="36" name="Date Placeholder 3">
            <a:extLst>
              <a:ext uri="{FF2B5EF4-FFF2-40B4-BE49-F238E27FC236}">
                <a16:creationId xmlns:a16="http://schemas.microsoft.com/office/drawing/2014/main" id="{5C7A8808-3BA5-498D-8E57-CAB9DF018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37" name="Footer Placeholder 4">
            <a:extLst>
              <a:ext uri="{FF2B5EF4-FFF2-40B4-BE49-F238E27FC236}">
                <a16:creationId xmlns:a16="http://schemas.microsoft.com/office/drawing/2014/main" id="{742EE3D7-DACC-458E-82B0-EC87F8BAE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GB"/>
              <a:t>CAFI Executive Board Meeting 22</a:t>
            </a:r>
          </a:p>
        </p:txBody>
      </p:sp>
      <p:sp>
        <p:nvSpPr>
          <p:cNvPr id="38" name="Slide Number Placeholder 5">
            <a:extLst>
              <a:ext uri="{FF2B5EF4-FFF2-40B4-BE49-F238E27FC236}">
                <a16:creationId xmlns:a16="http://schemas.microsoft.com/office/drawing/2014/main" id="{8ED908E6-B839-44D9-AFFC-E5E5E592E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1412433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225E-57F6-4605-A684-F9B30F1F664E}"/>
              </a:ext>
            </a:extLst>
          </p:cNvPr>
          <p:cNvSpPr>
            <a:spLocks noGrp="1"/>
          </p:cNvSpPr>
          <p:nvPr>
            <p:ph type="title" hasCustomPrompt="1"/>
          </p:nvPr>
        </p:nvSpPr>
        <p:spPr>
          <a:xfrm>
            <a:off x="809568" y="2450440"/>
            <a:ext cx="4143432" cy="548711"/>
          </a:xfrm>
          <a:prstGeom prst="rect">
            <a:avLst/>
          </a:prstGeom>
        </p:spPr>
        <p:txBody>
          <a:bodyPr rtlCol="0" anchor="b"/>
          <a:lstStyle>
            <a:lvl1pPr>
              <a:defRPr sz="2400" cap="all" spc="100" baseline="0">
                <a:solidFill>
                  <a:schemeClr val="accent2"/>
                </a:solidFill>
              </a:defRPr>
            </a:lvl1pPr>
          </a:lstStyle>
          <a:p>
            <a:pPr rtl="0"/>
            <a:r>
              <a:rPr lang="en-GB" noProof="0"/>
              <a:t>Click to add title</a:t>
            </a:r>
          </a:p>
        </p:txBody>
      </p:sp>
      <p:sp>
        <p:nvSpPr>
          <p:cNvPr id="7" name="Picture Placehold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837756" y="0"/>
            <a:ext cx="7354243" cy="2862470"/>
          </a:xfrm>
          <a:prstGeom prst="rect">
            <a:avLst/>
          </a:prstGeom>
        </p:spPr>
        <p:txBody>
          <a:bodyPr rtlCol="0"/>
          <a:lstStyle>
            <a:lvl1pPr marL="0" indent="0" algn="ctr">
              <a:buNone/>
              <a:defRPr/>
            </a:lvl1pPr>
          </a:lstStyle>
          <a:p>
            <a:pPr rtl="0"/>
            <a:r>
              <a:rPr lang="en-GB" noProof="0"/>
              <a:t>Click to add photo</a:t>
            </a:r>
          </a:p>
        </p:txBody>
      </p:sp>
      <p:sp>
        <p:nvSpPr>
          <p:cNvPr id="12" name="Text Placeholder 10">
            <a:extLst>
              <a:ext uri="{FF2B5EF4-FFF2-40B4-BE49-F238E27FC236}">
                <a16:creationId xmlns:a16="http://schemas.microsoft.com/office/drawing/2014/main" id="{AE2342C8-E968-4F49-930C-F5C43F88F0BF}"/>
              </a:ext>
            </a:extLst>
          </p:cNvPr>
          <p:cNvSpPr>
            <a:spLocks noGrp="1"/>
          </p:cNvSpPr>
          <p:nvPr>
            <p:ph type="body" sz="quarter" idx="16" hasCustomPrompt="1"/>
          </p:nvPr>
        </p:nvSpPr>
        <p:spPr>
          <a:xfrm>
            <a:off x="819728" y="3365446"/>
            <a:ext cx="4953000"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1" name="Text Placehold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3744950"/>
            <a:ext cx="4953000" cy="2046251"/>
          </a:xfrm>
          <a:prstGeom prst="rect">
            <a:avLst/>
          </a:prstGeom>
        </p:spPr>
        <p:txBody>
          <a:bodyPr rtlCol="0" anchor="t"/>
          <a:lstStyle>
            <a:lvl1pPr marL="0" indent="0" algn="l">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5" name="Text Placeholder 10">
            <a:extLst>
              <a:ext uri="{FF2B5EF4-FFF2-40B4-BE49-F238E27FC236}">
                <a16:creationId xmlns:a16="http://schemas.microsoft.com/office/drawing/2014/main" id="{DCCC938D-0BC7-4BBB-BBF2-B830D9D0C13A}"/>
              </a:ext>
            </a:extLst>
          </p:cNvPr>
          <p:cNvSpPr>
            <a:spLocks noGrp="1"/>
          </p:cNvSpPr>
          <p:nvPr>
            <p:ph type="body" sz="quarter" idx="18" hasCustomPrompt="1"/>
          </p:nvPr>
        </p:nvSpPr>
        <p:spPr>
          <a:xfrm>
            <a:off x="6400800" y="3365446"/>
            <a:ext cx="4953000"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4" name="Text Placeholder 10">
            <a:extLst>
              <a:ext uri="{FF2B5EF4-FFF2-40B4-BE49-F238E27FC236}">
                <a16:creationId xmlns:a16="http://schemas.microsoft.com/office/drawing/2014/main" id="{796405D2-E28F-41EC-844E-034C5D70725D}"/>
              </a:ext>
            </a:extLst>
          </p:cNvPr>
          <p:cNvSpPr>
            <a:spLocks noGrp="1"/>
          </p:cNvSpPr>
          <p:nvPr>
            <p:ph type="body" sz="quarter" idx="17" hasCustomPrompt="1"/>
          </p:nvPr>
        </p:nvSpPr>
        <p:spPr>
          <a:xfrm>
            <a:off x="6400800" y="3744950"/>
            <a:ext cx="4953000" cy="2046251"/>
          </a:xfrm>
          <a:prstGeom prst="rect">
            <a:avLst/>
          </a:prstGeom>
        </p:spPr>
        <p:txBody>
          <a:bodyPr rtlCol="0" anchor="t"/>
          <a:lstStyle>
            <a:lvl1pPr marL="0" indent="0" algn="l">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8" name="Date Placeholder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en-GB" noProof="0"/>
              <a:t>20XX</a:t>
            </a:r>
          </a:p>
        </p:txBody>
      </p:sp>
      <p:sp>
        <p:nvSpPr>
          <p:cNvPr id="9" name="Footer Placeholder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GB"/>
              <a:t>CAFI Executive Board Meeting 22</a:t>
            </a:r>
          </a:p>
        </p:txBody>
      </p:sp>
      <p:sp>
        <p:nvSpPr>
          <p:cNvPr id="10" name="Slide Number Placehold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3023410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CC3C8467-268E-4ABA-B4F5-0808AFBB278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sp>
        <p:nvSpPr>
          <p:cNvPr id="2" name="Title 1">
            <a:extLst>
              <a:ext uri="{FF2B5EF4-FFF2-40B4-BE49-F238E27FC236}">
                <a16:creationId xmlns:a16="http://schemas.microsoft.com/office/drawing/2014/main" id="{B1799781-E0A0-4C4E-A069-37290BED8FE5}"/>
              </a:ext>
            </a:extLst>
          </p:cNvPr>
          <p:cNvSpPr>
            <a:spLocks noGrp="1"/>
          </p:cNvSpPr>
          <p:nvPr>
            <p:ph type="title" hasCustomPrompt="1"/>
          </p:nvPr>
        </p:nvSpPr>
        <p:spPr>
          <a:xfrm>
            <a:off x="740427" y="571145"/>
            <a:ext cx="5355570" cy="438144"/>
          </a:xfrm>
          <a:prstGeom prst="rect">
            <a:avLst/>
          </a:prstGeom>
        </p:spPr>
        <p:txBody>
          <a:bodyPr rtlCol="0"/>
          <a:lstStyle>
            <a:lvl1pPr>
              <a:defRPr sz="2400" cap="all" spc="100" baseline="0">
                <a:solidFill>
                  <a:schemeClr val="accent2"/>
                </a:solidFill>
              </a:defRPr>
            </a:lvl1pPr>
          </a:lstStyle>
          <a:p>
            <a:pPr rtl="0"/>
            <a:r>
              <a:rPr lang="en-GB" noProof="0"/>
              <a:t>Click to add title</a:t>
            </a:r>
          </a:p>
        </p:txBody>
      </p:sp>
      <p:sp>
        <p:nvSpPr>
          <p:cNvPr id="3" name="Date Placeholder 2">
            <a:extLst>
              <a:ext uri="{FF2B5EF4-FFF2-40B4-BE49-F238E27FC236}">
                <a16:creationId xmlns:a16="http://schemas.microsoft.com/office/drawing/2014/main" id="{35129BD8-DBDF-484C-89DD-80EDD7B827E7}"/>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en-GB" noProof="0"/>
              <a:t>20XX</a:t>
            </a:r>
          </a:p>
        </p:txBody>
      </p:sp>
      <p:sp>
        <p:nvSpPr>
          <p:cNvPr id="4" name="Footer Placeholder 3">
            <a:extLst>
              <a:ext uri="{FF2B5EF4-FFF2-40B4-BE49-F238E27FC236}">
                <a16:creationId xmlns:a16="http://schemas.microsoft.com/office/drawing/2014/main" id="{8CF621E8-9FBF-4DC8-AA1D-234C0A47D713}"/>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pPr rtl="0"/>
            <a:r>
              <a:rPr lang="en-GB" noProof="0"/>
              <a:t>Pitch deck</a:t>
            </a:r>
          </a:p>
        </p:txBody>
      </p:sp>
      <p:sp>
        <p:nvSpPr>
          <p:cNvPr id="5" name="Slide Number Placeholder 4">
            <a:extLst>
              <a:ext uri="{FF2B5EF4-FFF2-40B4-BE49-F238E27FC236}">
                <a16:creationId xmlns:a16="http://schemas.microsoft.com/office/drawing/2014/main" id="{1C1D5819-A04D-4AB0-A144-E7BBA340031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en-GB" noProof="0" smtClean="0"/>
              <a:pPr rtl="0"/>
              <a:t>‹#›</a:t>
            </a:fld>
            <a:endParaRPr lang="en-GB" noProof="0"/>
          </a:p>
        </p:txBody>
      </p:sp>
      <p:cxnSp>
        <p:nvCxnSpPr>
          <p:cNvPr id="6" name="Straight Connector 5">
            <a:extLst>
              <a:ext uri="{FF2B5EF4-FFF2-40B4-BE49-F238E27FC236}">
                <a16:creationId xmlns:a16="http://schemas.microsoft.com/office/drawing/2014/main" id="{EE78D896-93F1-7236-380B-ABAA73FB1775}"/>
              </a:ext>
            </a:extLst>
          </p:cNvPr>
          <p:cNvCxnSpPr/>
          <p:nvPr userDrawn="1"/>
        </p:nvCxnSpPr>
        <p:spPr>
          <a:xfrm rot="2760000">
            <a:off x="3852178" y="3820794"/>
            <a:ext cx="353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673B968-0F56-52CD-F280-50D6E6EF754F}"/>
              </a:ext>
            </a:extLst>
          </p:cNvPr>
          <p:cNvCxnSpPr/>
          <p:nvPr userDrawn="1"/>
        </p:nvCxnSpPr>
        <p:spPr>
          <a:xfrm>
            <a:off x="3943459" y="3837462"/>
            <a:ext cx="353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Line 2">
            <a:extLst>
              <a:ext uri="{FF2B5EF4-FFF2-40B4-BE49-F238E27FC236}">
                <a16:creationId xmlns:a16="http://schemas.microsoft.com/office/drawing/2014/main" id="{26B69FB8-3205-4F72-6F22-F7E160F9CDC8}"/>
              </a:ext>
            </a:extLst>
          </p:cNvPr>
          <p:cNvSpPr>
            <a:spLocks noChangeShapeType="1"/>
          </p:cNvSpPr>
          <p:nvPr userDrawn="1"/>
        </p:nvSpPr>
        <p:spPr bwMode="auto">
          <a:xfrm flipH="1">
            <a:off x="4356209" y="2563494"/>
            <a:ext cx="2578100" cy="2578100"/>
          </a:xfrm>
          <a:prstGeom prst="line">
            <a:avLst/>
          </a:prstGeom>
          <a:noFill/>
          <a:ln w="6350" cap="flat">
            <a:solidFill>
              <a:schemeClr val="bg1">
                <a:lumMod val="75000"/>
              </a:schemeClr>
            </a:solidFill>
            <a:prstDash val="solid"/>
            <a:miter lim="800000"/>
            <a:headEnd type="none" w="med" len="med"/>
            <a:tailEnd type="none" w="med" len="med"/>
          </a:ln>
          <a:extLst>
            <a:ext uri="{909E8E84-426E-40dd-AFC4-6F175D3DCCD1}">
              <a14:hiddenFill xmlns:a14="http://schemas.microsoft.com/office/drawing/2010/main" xmlns:lc="http://schemas.openxmlformats.org/drawingml/2006/lockedCanvas" xmln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9" name="Line 3">
            <a:extLst>
              <a:ext uri="{FF2B5EF4-FFF2-40B4-BE49-F238E27FC236}">
                <a16:creationId xmlns:a16="http://schemas.microsoft.com/office/drawing/2014/main" id="{210C85F5-33F7-AB32-F3F7-AE9F1EBF7B5D}"/>
              </a:ext>
            </a:extLst>
          </p:cNvPr>
          <p:cNvSpPr>
            <a:spLocks noChangeShapeType="1"/>
          </p:cNvSpPr>
          <p:nvPr userDrawn="1"/>
        </p:nvSpPr>
        <p:spPr bwMode="auto">
          <a:xfrm>
            <a:off x="5613509" y="2029301"/>
            <a:ext cx="25400" cy="3646488"/>
          </a:xfrm>
          <a:prstGeom prst="line">
            <a:avLst/>
          </a:prstGeom>
          <a:noFill/>
          <a:ln w="6350" cap="flat">
            <a:solidFill>
              <a:schemeClr val="bg1">
                <a:lumMod val="75000"/>
              </a:schemeClr>
            </a:solidFill>
            <a:prstDash val="solid"/>
            <a:miter lim="800000"/>
            <a:headEnd type="none" w="med" len="med"/>
            <a:tailEnd type="none" w="med" len="med"/>
          </a:ln>
          <a:extLst>
            <a:ext uri="{909E8E84-426E-40dd-AFC4-6F175D3DCCD1}">
              <a14:hiddenFill xmlns:a14="http://schemas.microsoft.com/office/drawing/2010/main" xmlns:lc="http://schemas.openxmlformats.org/drawingml/2006/lockedCanvas" xmln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10" name="Oval 9">
            <a:extLst>
              <a:ext uri="{FF2B5EF4-FFF2-40B4-BE49-F238E27FC236}">
                <a16:creationId xmlns:a16="http://schemas.microsoft.com/office/drawing/2014/main" id="{9C686006-F75D-2487-0DA8-4DE437AB9A79}"/>
              </a:ext>
            </a:extLst>
          </p:cNvPr>
          <p:cNvSpPr>
            <a:spLocks/>
          </p:cNvSpPr>
          <p:nvPr userDrawn="1"/>
        </p:nvSpPr>
        <p:spPr bwMode="auto">
          <a:xfrm>
            <a:off x="3906583" y="2112644"/>
            <a:ext cx="977900" cy="977900"/>
          </a:xfrm>
          <a:prstGeom prst="ellipse">
            <a:avLst/>
          </a:prstGeom>
          <a:solidFill>
            <a:schemeClr val="accent2"/>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600">
              <a:solidFill>
                <a:schemeClr val="bg1"/>
              </a:solidFill>
              <a:latin typeface="+mn-lt"/>
            </a:endParaRPr>
          </a:p>
        </p:txBody>
      </p:sp>
      <p:sp>
        <p:nvSpPr>
          <p:cNvPr id="11" name="Oval 10">
            <a:extLst>
              <a:ext uri="{FF2B5EF4-FFF2-40B4-BE49-F238E27FC236}">
                <a16:creationId xmlns:a16="http://schemas.microsoft.com/office/drawing/2014/main" id="{1CE2CA39-2757-F18B-78BC-6E92A2B55E23}"/>
              </a:ext>
            </a:extLst>
          </p:cNvPr>
          <p:cNvSpPr>
            <a:spLocks/>
          </p:cNvSpPr>
          <p:nvPr userDrawn="1"/>
        </p:nvSpPr>
        <p:spPr bwMode="auto">
          <a:xfrm>
            <a:off x="3327509" y="3331844"/>
            <a:ext cx="977900" cy="977900"/>
          </a:xfrm>
          <a:prstGeom prst="ellipse">
            <a:avLst/>
          </a:prstGeom>
          <a:solidFill>
            <a:srgbClr val="2F789D"/>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600">
              <a:solidFill>
                <a:schemeClr val="bg1"/>
              </a:solidFill>
              <a:latin typeface="+mn-lt"/>
            </a:endParaRPr>
          </a:p>
        </p:txBody>
      </p:sp>
      <p:sp>
        <p:nvSpPr>
          <p:cNvPr id="12" name="Oval 11">
            <a:extLst>
              <a:ext uri="{FF2B5EF4-FFF2-40B4-BE49-F238E27FC236}">
                <a16:creationId xmlns:a16="http://schemas.microsoft.com/office/drawing/2014/main" id="{E4BD57E9-2C8A-9483-402D-4F02E0408A00}"/>
              </a:ext>
            </a:extLst>
          </p:cNvPr>
          <p:cNvSpPr>
            <a:spLocks/>
          </p:cNvSpPr>
          <p:nvPr userDrawn="1"/>
        </p:nvSpPr>
        <p:spPr bwMode="auto">
          <a:xfrm>
            <a:off x="3943459" y="4474844"/>
            <a:ext cx="977900" cy="977900"/>
          </a:xfrm>
          <a:prstGeom prst="ellipse">
            <a:avLst/>
          </a:prstGeom>
          <a:solidFill>
            <a:srgbClr val="30847C"/>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a:solidFill>
                <a:schemeClr val="bg1"/>
              </a:solidFill>
              <a:latin typeface="+mn-lt"/>
            </a:endParaRPr>
          </a:p>
        </p:txBody>
      </p:sp>
      <p:sp>
        <p:nvSpPr>
          <p:cNvPr id="13" name="Oval 12">
            <a:extLst>
              <a:ext uri="{FF2B5EF4-FFF2-40B4-BE49-F238E27FC236}">
                <a16:creationId xmlns:a16="http://schemas.microsoft.com/office/drawing/2014/main" id="{C040F8F6-9EB4-EFB1-A059-F4F438C5CEF8}"/>
              </a:ext>
            </a:extLst>
          </p:cNvPr>
          <p:cNvSpPr>
            <a:spLocks/>
          </p:cNvSpPr>
          <p:nvPr userDrawn="1"/>
        </p:nvSpPr>
        <p:spPr bwMode="auto">
          <a:xfrm flipH="1">
            <a:off x="6312009" y="2112644"/>
            <a:ext cx="977900" cy="977900"/>
          </a:xfrm>
          <a:prstGeom prst="ellipse">
            <a:avLst/>
          </a:prstGeom>
          <a:solidFill>
            <a:schemeClr val="accent5">
              <a:lumMod val="40000"/>
              <a:lumOff val="60000"/>
            </a:schemeClr>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a:solidFill>
                <a:schemeClr val="bg1"/>
              </a:solidFill>
              <a:latin typeface="+mn-lt"/>
            </a:endParaRPr>
          </a:p>
        </p:txBody>
      </p:sp>
      <p:sp>
        <p:nvSpPr>
          <p:cNvPr id="14" name="Oval 13">
            <a:extLst>
              <a:ext uri="{FF2B5EF4-FFF2-40B4-BE49-F238E27FC236}">
                <a16:creationId xmlns:a16="http://schemas.microsoft.com/office/drawing/2014/main" id="{EC9EC302-7E9E-1E40-6DEA-6B801679ED9A}"/>
              </a:ext>
            </a:extLst>
          </p:cNvPr>
          <p:cNvSpPr>
            <a:spLocks/>
          </p:cNvSpPr>
          <p:nvPr userDrawn="1"/>
        </p:nvSpPr>
        <p:spPr bwMode="auto">
          <a:xfrm flipH="1">
            <a:off x="6927959" y="3344544"/>
            <a:ext cx="977900" cy="977900"/>
          </a:xfrm>
          <a:prstGeom prst="ellipse">
            <a:avLst/>
          </a:prstGeom>
          <a:solidFill>
            <a:schemeClr val="accent6">
              <a:lumMod val="75000"/>
            </a:schemeClr>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a:solidFill>
                <a:schemeClr val="bg1"/>
              </a:solidFill>
              <a:latin typeface="+mn-lt"/>
            </a:endParaRPr>
          </a:p>
        </p:txBody>
      </p:sp>
      <p:sp>
        <p:nvSpPr>
          <p:cNvPr id="15" name="Oval 14">
            <a:extLst>
              <a:ext uri="{FF2B5EF4-FFF2-40B4-BE49-F238E27FC236}">
                <a16:creationId xmlns:a16="http://schemas.microsoft.com/office/drawing/2014/main" id="{2D89A2E5-CB30-C669-8311-A14C3BBE62E2}"/>
              </a:ext>
            </a:extLst>
          </p:cNvPr>
          <p:cNvSpPr>
            <a:spLocks/>
          </p:cNvSpPr>
          <p:nvPr userDrawn="1"/>
        </p:nvSpPr>
        <p:spPr bwMode="auto">
          <a:xfrm flipH="1">
            <a:off x="6312009" y="4474844"/>
            <a:ext cx="977900" cy="977900"/>
          </a:xfrm>
          <a:prstGeom prst="ellipse">
            <a:avLst/>
          </a:prstGeom>
          <a:solidFill>
            <a:schemeClr val="accent6">
              <a:lumMod val="50000"/>
            </a:schemeClr>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a:solidFill>
                <a:schemeClr val="bg1"/>
              </a:solidFill>
              <a:latin typeface="+mn-lt"/>
            </a:endParaRPr>
          </a:p>
        </p:txBody>
      </p:sp>
      <p:sp>
        <p:nvSpPr>
          <p:cNvPr id="16" name="Freeform 40">
            <a:extLst>
              <a:ext uri="{FF2B5EF4-FFF2-40B4-BE49-F238E27FC236}">
                <a16:creationId xmlns:a16="http://schemas.microsoft.com/office/drawing/2014/main" id="{3A06C254-A60C-2454-6EF5-E6EED619C7D5}"/>
              </a:ext>
            </a:extLst>
          </p:cNvPr>
          <p:cNvSpPr>
            <a:spLocks/>
          </p:cNvSpPr>
          <p:nvPr userDrawn="1"/>
        </p:nvSpPr>
        <p:spPr bwMode="auto">
          <a:xfrm>
            <a:off x="4931678" y="3023869"/>
            <a:ext cx="1390650" cy="1603375"/>
          </a:xfrm>
          <a:custGeom>
            <a:avLst/>
            <a:gdLst>
              <a:gd name="T0" fmla="*/ 10800 w 21600"/>
              <a:gd name="T1" fmla="*/ 0 h 21600"/>
              <a:gd name="T2" fmla="*/ 21600 w 21600"/>
              <a:gd name="T3" fmla="*/ 5400 h 21600"/>
              <a:gd name="T4" fmla="*/ 21600 w 21600"/>
              <a:gd name="T5" fmla="*/ 16200 h 21600"/>
              <a:gd name="T6" fmla="*/ 10800 w 21600"/>
              <a:gd name="T7" fmla="*/ 21600 h 21600"/>
              <a:gd name="T8" fmla="*/ 0 w 21600"/>
              <a:gd name="T9" fmla="*/ 16200 h 21600"/>
              <a:gd name="T10" fmla="*/ 0 w 21600"/>
              <a:gd name="T11" fmla="*/ 5400 h 21600"/>
              <a:gd name="T12" fmla="*/ 10800 w 21600"/>
              <a:gd name="T13" fmla="*/ 0 h 21600"/>
              <a:gd name="T14" fmla="*/ 10800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0800" y="0"/>
                </a:moveTo>
                <a:lnTo>
                  <a:pt x="21600" y="5400"/>
                </a:lnTo>
                <a:lnTo>
                  <a:pt x="21600" y="16200"/>
                </a:lnTo>
                <a:lnTo>
                  <a:pt x="10800" y="21600"/>
                </a:lnTo>
                <a:lnTo>
                  <a:pt x="0" y="16200"/>
                </a:lnTo>
                <a:lnTo>
                  <a:pt x="0" y="5400"/>
                </a:lnTo>
                <a:lnTo>
                  <a:pt x="10800" y="0"/>
                </a:lnTo>
                <a:close/>
                <a:moveTo>
                  <a:pt x="10800" y="0"/>
                </a:moveTo>
              </a:path>
            </a:pathLst>
          </a:custGeom>
          <a:solidFill>
            <a:schemeClr val="bg1"/>
          </a:solidFill>
          <a:ln w="25400" cap="flat">
            <a:solidFill>
              <a:schemeClr val="accent2">
                <a:lumMod val="75000"/>
              </a:schemeClr>
            </a:solid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200" b="1">
              <a:solidFill>
                <a:schemeClr val="accent2">
                  <a:lumMod val="75000"/>
                </a:schemeClr>
              </a:solidFill>
              <a:latin typeface="+mn-lt"/>
            </a:endParaRPr>
          </a:p>
        </p:txBody>
      </p:sp>
      <p:sp>
        <p:nvSpPr>
          <p:cNvPr id="17" name="Line 31">
            <a:extLst>
              <a:ext uri="{FF2B5EF4-FFF2-40B4-BE49-F238E27FC236}">
                <a16:creationId xmlns:a16="http://schemas.microsoft.com/office/drawing/2014/main" id="{5B060FAD-C1BD-96C6-1482-F02E17283A2C}"/>
              </a:ext>
            </a:extLst>
          </p:cNvPr>
          <p:cNvSpPr>
            <a:spLocks noChangeShapeType="1"/>
          </p:cNvSpPr>
          <p:nvPr userDrawn="1"/>
        </p:nvSpPr>
        <p:spPr bwMode="auto">
          <a:xfrm flipH="1">
            <a:off x="2699653" y="4989194"/>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a14="http://schemas.microsoft.com/office/drawing/2010/main" xmlns:lc="http://schemas.openxmlformats.org/drawingml/2006/lockedCanvas" xmln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19" name="Line 31">
            <a:extLst>
              <a:ext uri="{FF2B5EF4-FFF2-40B4-BE49-F238E27FC236}">
                <a16:creationId xmlns:a16="http://schemas.microsoft.com/office/drawing/2014/main" id="{AA9FB3A4-F2BF-9877-515F-CB29C0A6F6F2}"/>
              </a:ext>
            </a:extLst>
          </p:cNvPr>
          <p:cNvSpPr>
            <a:spLocks noChangeShapeType="1"/>
          </p:cNvSpPr>
          <p:nvPr userDrawn="1"/>
        </p:nvSpPr>
        <p:spPr bwMode="auto">
          <a:xfrm flipH="1">
            <a:off x="2084100" y="3824762"/>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a14="http://schemas.microsoft.com/office/drawing/2010/main" xmlns:lc="http://schemas.openxmlformats.org/drawingml/2006/lockedCanvas" xmln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22" name="Line 31">
            <a:extLst>
              <a:ext uri="{FF2B5EF4-FFF2-40B4-BE49-F238E27FC236}">
                <a16:creationId xmlns:a16="http://schemas.microsoft.com/office/drawing/2014/main" id="{69FDAD49-433B-F3DB-873A-72810AEA0C50}"/>
              </a:ext>
            </a:extLst>
          </p:cNvPr>
          <p:cNvSpPr>
            <a:spLocks noChangeShapeType="1"/>
          </p:cNvSpPr>
          <p:nvPr userDrawn="1"/>
        </p:nvSpPr>
        <p:spPr bwMode="auto">
          <a:xfrm flipH="1">
            <a:off x="2681397" y="2605562"/>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a14="http://schemas.microsoft.com/office/drawing/2010/main" xmlns:lc="http://schemas.openxmlformats.org/drawingml/2006/lockedCanvas" xmln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24" name="Line 31">
            <a:extLst>
              <a:ext uri="{FF2B5EF4-FFF2-40B4-BE49-F238E27FC236}">
                <a16:creationId xmlns:a16="http://schemas.microsoft.com/office/drawing/2014/main" id="{8B56939E-027F-06DA-7D0D-062B1F44D7DC}"/>
              </a:ext>
            </a:extLst>
          </p:cNvPr>
          <p:cNvSpPr>
            <a:spLocks noChangeShapeType="1"/>
          </p:cNvSpPr>
          <p:nvPr userDrawn="1"/>
        </p:nvSpPr>
        <p:spPr bwMode="auto">
          <a:xfrm flipH="1">
            <a:off x="6058803" y="1471294"/>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a14="http://schemas.microsoft.com/office/drawing/2010/main" xmlns:lc="http://schemas.openxmlformats.org/drawingml/2006/lockedCanvas" xmln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26" name="Line 31">
            <a:extLst>
              <a:ext uri="{FF2B5EF4-FFF2-40B4-BE49-F238E27FC236}">
                <a16:creationId xmlns:a16="http://schemas.microsoft.com/office/drawing/2014/main" id="{8CD26026-965D-B768-D088-69566FDFCD08}"/>
              </a:ext>
            </a:extLst>
          </p:cNvPr>
          <p:cNvSpPr>
            <a:spLocks noChangeShapeType="1"/>
          </p:cNvSpPr>
          <p:nvPr userDrawn="1"/>
        </p:nvSpPr>
        <p:spPr bwMode="auto">
          <a:xfrm flipH="1">
            <a:off x="7309753" y="2609531"/>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a14="http://schemas.microsoft.com/office/drawing/2010/main" xmlns:lc="http://schemas.openxmlformats.org/drawingml/2006/lockedCanvas" xmln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28" name="Line 31">
            <a:extLst>
              <a:ext uri="{FF2B5EF4-FFF2-40B4-BE49-F238E27FC236}">
                <a16:creationId xmlns:a16="http://schemas.microsoft.com/office/drawing/2014/main" id="{0E7E0C18-2277-7F5B-F7E8-9A9FF2AB04A2}"/>
              </a:ext>
            </a:extLst>
          </p:cNvPr>
          <p:cNvSpPr>
            <a:spLocks noChangeShapeType="1"/>
          </p:cNvSpPr>
          <p:nvPr userDrawn="1"/>
        </p:nvSpPr>
        <p:spPr bwMode="auto">
          <a:xfrm flipH="1">
            <a:off x="7905859" y="3843019"/>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a14="http://schemas.microsoft.com/office/drawing/2010/main" xmlns:lc="http://schemas.openxmlformats.org/drawingml/2006/lockedCanvas" xmln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30" name="Line 31">
            <a:extLst>
              <a:ext uri="{FF2B5EF4-FFF2-40B4-BE49-F238E27FC236}">
                <a16:creationId xmlns:a16="http://schemas.microsoft.com/office/drawing/2014/main" id="{81A5B7F2-EC16-6F90-FB0D-09AEB1D890F0}"/>
              </a:ext>
            </a:extLst>
          </p:cNvPr>
          <p:cNvSpPr>
            <a:spLocks noChangeShapeType="1"/>
          </p:cNvSpPr>
          <p:nvPr userDrawn="1"/>
        </p:nvSpPr>
        <p:spPr bwMode="auto">
          <a:xfrm flipH="1">
            <a:off x="7289909" y="5036819"/>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a14="http://schemas.microsoft.com/office/drawing/2010/main" xmlns:lc="http://schemas.openxmlformats.org/drawingml/2006/lockedCanvas" xmln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cxnSp>
        <p:nvCxnSpPr>
          <p:cNvPr id="32" name="Straight Connector 31">
            <a:extLst>
              <a:ext uri="{FF2B5EF4-FFF2-40B4-BE49-F238E27FC236}">
                <a16:creationId xmlns:a16="http://schemas.microsoft.com/office/drawing/2014/main" id="{9D97B846-B9AF-3EC2-1AA4-840B8E055ABD}"/>
              </a:ext>
            </a:extLst>
          </p:cNvPr>
          <p:cNvCxnSpPr/>
          <p:nvPr userDrawn="1"/>
        </p:nvCxnSpPr>
        <p:spPr>
          <a:xfrm flipV="1">
            <a:off x="5736144" y="1468120"/>
            <a:ext cx="317500" cy="317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D3DEA75C-E46A-6906-EE4E-AEFB19079616}"/>
              </a:ext>
            </a:extLst>
          </p:cNvPr>
          <p:cNvSpPr>
            <a:spLocks/>
          </p:cNvSpPr>
          <p:nvPr userDrawn="1"/>
        </p:nvSpPr>
        <p:spPr bwMode="auto">
          <a:xfrm flipH="1">
            <a:off x="5099159" y="1617344"/>
            <a:ext cx="977900" cy="977900"/>
          </a:xfrm>
          <a:prstGeom prst="ellipse">
            <a:avLst/>
          </a:prstGeom>
          <a:solidFill>
            <a:schemeClr val="accent1"/>
          </a:solidFill>
          <a:ln w="3175" cap="flat">
            <a:solidFill>
              <a:schemeClr val="accent4">
                <a:lumMod val="50000"/>
              </a:schemeClr>
            </a:solid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a:solidFill>
                <a:schemeClr val="accent2">
                  <a:lumMod val="75000"/>
                </a:schemeClr>
              </a:solidFill>
              <a:latin typeface="+mn-lt"/>
            </a:endParaRPr>
          </a:p>
        </p:txBody>
      </p:sp>
      <p:sp>
        <p:nvSpPr>
          <p:cNvPr id="53" name="Oval 52">
            <a:extLst>
              <a:ext uri="{FF2B5EF4-FFF2-40B4-BE49-F238E27FC236}">
                <a16:creationId xmlns:a16="http://schemas.microsoft.com/office/drawing/2014/main" id="{0A55A867-4E4B-2AEB-C5E7-C3C35D4CB2B3}"/>
              </a:ext>
            </a:extLst>
          </p:cNvPr>
          <p:cNvSpPr>
            <a:spLocks/>
          </p:cNvSpPr>
          <p:nvPr userDrawn="1"/>
        </p:nvSpPr>
        <p:spPr bwMode="auto">
          <a:xfrm flipH="1">
            <a:off x="5149959" y="5010162"/>
            <a:ext cx="977900" cy="977900"/>
          </a:xfrm>
          <a:prstGeom prst="ellipse">
            <a:avLst/>
          </a:prstGeom>
          <a:solidFill>
            <a:srgbClr val="4AA073"/>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a:solidFill>
                <a:schemeClr val="bg1"/>
              </a:solidFill>
              <a:latin typeface="+mn-lt"/>
            </a:endParaRPr>
          </a:p>
        </p:txBody>
      </p:sp>
      <p:sp>
        <p:nvSpPr>
          <p:cNvPr id="55" name="Text Placeholder 14">
            <a:extLst>
              <a:ext uri="{FF2B5EF4-FFF2-40B4-BE49-F238E27FC236}">
                <a16:creationId xmlns:a16="http://schemas.microsoft.com/office/drawing/2014/main" id="{E22C5D31-B3CA-7809-BE47-35A46E992278}"/>
              </a:ext>
            </a:extLst>
          </p:cNvPr>
          <p:cNvSpPr>
            <a:spLocks noGrp="1"/>
          </p:cNvSpPr>
          <p:nvPr>
            <p:ph type="body" sz="quarter" idx="13" hasCustomPrompt="1"/>
          </p:nvPr>
        </p:nvSpPr>
        <p:spPr>
          <a:xfrm>
            <a:off x="6827978" y="1135854"/>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56" name="Text Placeholder 14">
            <a:extLst>
              <a:ext uri="{FF2B5EF4-FFF2-40B4-BE49-F238E27FC236}">
                <a16:creationId xmlns:a16="http://schemas.microsoft.com/office/drawing/2014/main" id="{FB34C851-C959-90CF-6D84-682488E46D3B}"/>
              </a:ext>
            </a:extLst>
          </p:cNvPr>
          <p:cNvSpPr>
            <a:spLocks noGrp="1"/>
          </p:cNvSpPr>
          <p:nvPr>
            <p:ph type="body" sz="quarter" idx="14" hasCustomPrompt="1"/>
          </p:nvPr>
        </p:nvSpPr>
        <p:spPr>
          <a:xfrm>
            <a:off x="7524859" y="2258648"/>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57" name="Text Placeholder 14">
            <a:extLst>
              <a:ext uri="{FF2B5EF4-FFF2-40B4-BE49-F238E27FC236}">
                <a16:creationId xmlns:a16="http://schemas.microsoft.com/office/drawing/2014/main" id="{3FE22C60-DB07-0107-B415-99B94F9DE1EF}"/>
              </a:ext>
            </a:extLst>
          </p:cNvPr>
          <p:cNvSpPr>
            <a:spLocks noGrp="1"/>
          </p:cNvSpPr>
          <p:nvPr>
            <p:ph type="body" sz="quarter" idx="15" hasCustomPrompt="1"/>
          </p:nvPr>
        </p:nvSpPr>
        <p:spPr>
          <a:xfrm>
            <a:off x="8166209" y="3461131"/>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58" name="Text Placeholder 14">
            <a:extLst>
              <a:ext uri="{FF2B5EF4-FFF2-40B4-BE49-F238E27FC236}">
                <a16:creationId xmlns:a16="http://schemas.microsoft.com/office/drawing/2014/main" id="{208F36C2-6667-E030-C850-344851CB7148}"/>
              </a:ext>
            </a:extLst>
          </p:cNvPr>
          <p:cNvSpPr>
            <a:spLocks noGrp="1"/>
          </p:cNvSpPr>
          <p:nvPr>
            <p:ph type="body" sz="quarter" idx="16" hasCustomPrompt="1"/>
          </p:nvPr>
        </p:nvSpPr>
        <p:spPr>
          <a:xfrm>
            <a:off x="7687419" y="4693161"/>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59" name="Text Placeholder 14">
            <a:extLst>
              <a:ext uri="{FF2B5EF4-FFF2-40B4-BE49-F238E27FC236}">
                <a16:creationId xmlns:a16="http://schemas.microsoft.com/office/drawing/2014/main" id="{BFD434B6-D1FD-47D9-D50B-7DCD861CC1EE}"/>
              </a:ext>
            </a:extLst>
          </p:cNvPr>
          <p:cNvSpPr>
            <a:spLocks noGrp="1"/>
          </p:cNvSpPr>
          <p:nvPr>
            <p:ph type="body" sz="quarter" idx="17" hasCustomPrompt="1"/>
          </p:nvPr>
        </p:nvSpPr>
        <p:spPr>
          <a:xfrm>
            <a:off x="6095997" y="5652622"/>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60" name="Text Placeholder 14">
            <a:extLst>
              <a:ext uri="{FF2B5EF4-FFF2-40B4-BE49-F238E27FC236}">
                <a16:creationId xmlns:a16="http://schemas.microsoft.com/office/drawing/2014/main" id="{E06E473B-9D70-A20F-D8EB-20570C2D519C}"/>
              </a:ext>
            </a:extLst>
          </p:cNvPr>
          <p:cNvSpPr>
            <a:spLocks noGrp="1"/>
          </p:cNvSpPr>
          <p:nvPr>
            <p:ph type="body" sz="quarter" idx="18" hasCustomPrompt="1"/>
          </p:nvPr>
        </p:nvSpPr>
        <p:spPr>
          <a:xfrm>
            <a:off x="1671887" y="4574862"/>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61" name="Text Placeholder 14">
            <a:extLst>
              <a:ext uri="{FF2B5EF4-FFF2-40B4-BE49-F238E27FC236}">
                <a16:creationId xmlns:a16="http://schemas.microsoft.com/office/drawing/2014/main" id="{727777CC-1B90-2F91-27EC-E3DFC20749B3}"/>
              </a:ext>
            </a:extLst>
          </p:cNvPr>
          <p:cNvSpPr>
            <a:spLocks noGrp="1"/>
          </p:cNvSpPr>
          <p:nvPr>
            <p:ph type="body" sz="quarter" idx="19" hasCustomPrompt="1"/>
          </p:nvPr>
        </p:nvSpPr>
        <p:spPr>
          <a:xfrm>
            <a:off x="1336201" y="3440961"/>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62" name="Text Placeholder 14">
            <a:extLst>
              <a:ext uri="{FF2B5EF4-FFF2-40B4-BE49-F238E27FC236}">
                <a16:creationId xmlns:a16="http://schemas.microsoft.com/office/drawing/2014/main" id="{D1A12FC0-0B05-554F-D01C-2B5E64CA0271}"/>
              </a:ext>
            </a:extLst>
          </p:cNvPr>
          <p:cNvSpPr>
            <a:spLocks noGrp="1"/>
          </p:cNvSpPr>
          <p:nvPr>
            <p:ph type="body" sz="quarter" idx="20" hasCustomPrompt="1"/>
          </p:nvPr>
        </p:nvSpPr>
        <p:spPr>
          <a:xfrm>
            <a:off x="1889011" y="2239243"/>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63" name="Text Placeholder 10">
            <a:extLst>
              <a:ext uri="{FF2B5EF4-FFF2-40B4-BE49-F238E27FC236}">
                <a16:creationId xmlns:a16="http://schemas.microsoft.com/office/drawing/2014/main" id="{E1FB7201-BDBC-49A9-1E51-452C19B9D8ED}"/>
              </a:ext>
            </a:extLst>
          </p:cNvPr>
          <p:cNvSpPr>
            <a:spLocks noGrp="1"/>
          </p:cNvSpPr>
          <p:nvPr>
            <p:ph type="body" sz="quarter" idx="25" hasCustomPrompt="1"/>
          </p:nvPr>
        </p:nvSpPr>
        <p:spPr>
          <a:xfrm>
            <a:off x="5143496" y="1889379"/>
            <a:ext cx="913553" cy="426393"/>
          </a:xfrm>
          <a:prstGeom prst="rect">
            <a:avLst/>
          </a:prstGeom>
        </p:spPr>
        <p:txBody>
          <a:bodyPr rtlCol="0" anchor="ctr"/>
          <a:lstStyle>
            <a:lvl1pPr marL="0" indent="0" algn="ctr">
              <a:buNone/>
              <a:defRPr sz="1600" cap="all" spc="100" baseline="0">
                <a:solidFill>
                  <a:schemeClr val="accent4">
                    <a:lumMod val="50000"/>
                  </a:schemeClr>
                </a:solidFill>
                <a:latin typeface="+mj-lt"/>
              </a:defRPr>
            </a:lvl1pPr>
          </a:lstStyle>
          <a:p>
            <a:pPr lvl="0" rtl="0"/>
            <a:r>
              <a:rPr lang="en-GB" noProof="0"/>
              <a:t>name</a:t>
            </a:r>
          </a:p>
        </p:txBody>
      </p:sp>
      <p:sp>
        <p:nvSpPr>
          <p:cNvPr id="64" name="Text Placeholder 10">
            <a:extLst>
              <a:ext uri="{FF2B5EF4-FFF2-40B4-BE49-F238E27FC236}">
                <a16:creationId xmlns:a16="http://schemas.microsoft.com/office/drawing/2014/main" id="{A6968004-19B1-CFA4-19A5-72E9CC0CFA80}"/>
              </a:ext>
            </a:extLst>
          </p:cNvPr>
          <p:cNvSpPr>
            <a:spLocks noGrp="1"/>
          </p:cNvSpPr>
          <p:nvPr>
            <p:ph type="body" sz="quarter" idx="26" hasCustomPrompt="1"/>
          </p:nvPr>
        </p:nvSpPr>
        <p:spPr>
          <a:xfrm>
            <a:off x="6344182" y="2400496"/>
            <a:ext cx="913553" cy="426393"/>
          </a:xfrm>
          <a:prstGeom prst="rect">
            <a:avLst/>
          </a:prstGeom>
        </p:spPr>
        <p:txBody>
          <a:bodyPr rtlCol="0" anchor="ctr"/>
          <a:lstStyle>
            <a:lvl1pPr marL="0" indent="0" algn="ctr">
              <a:buNone/>
              <a:defRPr sz="1600" cap="all" spc="100" baseline="0">
                <a:solidFill>
                  <a:schemeClr val="accent4">
                    <a:lumMod val="50000"/>
                  </a:schemeClr>
                </a:solidFill>
                <a:latin typeface="+mj-lt"/>
              </a:defRPr>
            </a:lvl1pPr>
          </a:lstStyle>
          <a:p>
            <a:pPr lvl="0" rtl="0"/>
            <a:r>
              <a:rPr lang="en-GB" noProof="0"/>
              <a:t>name</a:t>
            </a:r>
          </a:p>
        </p:txBody>
      </p:sp>
      <p:sp>
        <p:nvSpPr>
          <p:cNvPr id="65" name="Text Placeholder 10">
            <a:extLst>
              <a:ext uri="{FF2B5EF4-FFF2-40B4-BE49-F238E27FC236}">
                <a16:creationId xmlns:a16="http://schemas.microsoft.com/office/drawing/2014/main" id="{DCC1DB1D-6BCA-9E01-4576-D880E3B1CDAA}"/>
              </a:ext>
            </a:extLst>
          </p:cNvPr>
          <p:cNvSpPr>
            <a:spLocks noGrp="1"/>
          </p:cNvSpPr>
          <p:nvPr>
            <p:ph type="body" sz="quarter" idx="27" hasCustomPrompt="1"/>
          </p:nvPr>
        </p:nvSpPr>
        <p:spPr>
          <a:xfrm>
            <a:off x="6967901" y="3632527"/>
            <a:ext cx="913553" cy="426393"/>
          </a:xfrm>
          <a:prstGeom prst="rect">
            <a:avLst/>
          </a:prstGeom>
        </p:spPr>
        <p:txBody>
          <a:bodyPr rtlCol="0" anchor="ctr"/>
          <a:lstStyle>
            <a:lvl1pPr marL="0" indent="0" algn="ctr">
              <a:buNone/>
              <a:defRPr sz="1600" cap="all" spc="100" baseline="0">
                <a:solidFill>
                  <a:schemeClr val="accent4">
                    <a:lumMod val="50000"/>
                  </a:schemeClr>
                </a:solidFill>
                <a:latin typeface="+mj-lt"/>
              </a:defRPr>
            </a:lvl1pPr>
          </a:lstStyle>
          <a:p>
            <a:pPr lvl="0" rtl="0"/>
            <a:r>
              <a:rPr lang="en-GB" noProof="0"/>
              <a:t>name</a:t>
            </a:r>
          </a:p>
        </p:txBody>
      </p:sp>
      <p:sp>
        <p:nvSpPr>
          <p:cNvPr id="66" name="Text Placeholder 10">
            <a:extLst>
              <a:ext uri="{FF2B5EF4-FFF2-40B4-BE49-F238E27FC236}">
                <a16:creationId xmlns:a16="http://schemas.microsoft.com/office/drawing/2014/main" id="{0B1DC94A-5F40-1500-8359-573DDAFADC87}"/>
              </a:ext>
            </a:extLst>
          </p:cNvPr>
          <p:cNvSpPr>
            <a:spLocks noGrp="1"/>
          </p:cNvSpPr>
          <p:nvPr>
            <p:ph type="body" sz="quarter" idx="28" hasCustomPrompt="1"/>
          </p:nvPr>
        </p:nvSpPr>
        <p:spPr>
          <a:xfrm>
            <a:off x="3925501" y="2388397"/>
            <a:ext cx="913553" cy="426393"/>
          </a:xfrm>
          <a:prstGeom prst="rect">
            <a:avLst/>
          </a:prstGeom>
        </p:spPr>
        <p:txBody>
          <a:bodyPr rtlCol="0" anchor="ctr"/>
          <a:lstStyle>
            <a:lvl1pPr marL="0" indent="0" algn="ctr">
              <a:buNone/>
              <a:defRPr sz="1600" cap="all" spc="100" baseline="0">
                <a:solidFill>
                  <a:schemeClr val="bg2"/>
                </a:solidFill>
                <a:latin typeface="+mj-lt"/>
              </a:defRPr>
            </a:lvl1pPr>
          </a:lstStyle>
          <a:p>
            <a:pPr lvl="0" rtl="0"/>
            <a:r>
              <a:rPr lang="en-GB" noProof="0"/>
              <a:t>name</a:t>
            </a:r>
          </a:p>
        </p:txBody>
      </p:sp>
      <p:sp>
        <p:nvSpPr>
          <p:cNvPr id="67" name="Text Placeholder 10">
            <a:extLst>
              <a:ext uri="{FF2B5EF4-FFF2-40B4-BE49-F238E27FC236}">
                <a16:creationId xmlns:a16="http://schemas.microsoft.com/office/drawing/2014/main" id="{1BA4F21A-1E96-83DC-FD4B-3FFC224EE7AB}"/>
              </a:ext>
            </a:extLst>
          </p:cNvPr>
          <p:cNvSpPr>
            <a:spLocks noGrp="1"/>
          </p:cNvSpPr>
          <p:nvPr>
            <p:ph type="body" sz="quarter" idx="29" hasCustomPrompt="1"/>
          </p:nvPr>
        </p:nvSpPr>
        <p:spPr>
          <a:xfrm>
            <a:off x="3339611" y="3620297"/>
            <a:ext cx="913553" cy="426393"/>
          </a:xfrm>
          <a:prstGeom prst="rect">
            <a:avLst/>
          </a:prstGeom>
        </p:spPr>
        <p:txBody>
          <a:bodyPr rtlCol="0" anchor="ctr"/>
          <a:lstStyle>
            <a:lvl1pPr marL="0" indent="0" algn="ctr">
              <a:buNone/>
              <a:defRPr sz="1600" cap="all" spc="100" baseline="0">
                <a:solidFill>
                  <a:schemeClr val="bg2"/>
                </a:solidFill>
                <a:latin typeface="+mj-lt"/>
              </a:defRPr>
            </a:lvl1pPr>
          </a:lstStyle>
          <a:p>
            <a:pPr lvl="0" rtl="0"/>
            <a:r>
              <a:rPr lang="en-GB" noProof="0"/>
              <a:t>name</a:t>
            </a:r>
          </a:p>
        </p:txBody>
      </p:sp>
      <p:sp>
        <p:nvSpPr>
          <p:cNvPr id="68" name="Text Placeholder 10">
            <a:extLst>
              <a:ext uri="{FF2B5EF4-FFF2-40B4-BE49-F238E27FC236}">
                <a16:creationId xmlns:a16="http://schemas.microsoft.com/office/drawing/2014/main" id="{ACDC0143-12ED-CB44-4E3F-2BCCC3DD8604}"/>
              </a:ext>
            </a:extLst>
          </p:cNvPr>
          <p:cNvSpPr>
            <a:spLocks noGrp="1"/>
          </p:cNvSpPr>
          <p:nvPr>
            <p:ph type="body" sz="quarter" idx="30" hasCustomPrompt="1"/>
          </p:nvPr>
        </p:nvSpPr>
        <p:spPr>
          <a:xfrm>
            <a:off x="3968191" y="4779048"/>
            <a:ext cx="913553" cy="426393"/>
          </a:xfrm>
          <a:prstGeom prst="rect">
            <a:avLst/>
          </a:prstGeom>
        </p:spPr>
        <p:txBody>
          <a:bodyPr rtlCol="0" anchor="ctr"/>
          <a:lstStyle>
            <a:lvl1pPr marL="0" indent="0" algn="ctr">
              <a:buNone/>
              <a:defRPr sz="1600" cap="all" spc="100" baseline="0">
                <a:solidFill>
                  <a:schemeClr val="bg2"/>
                </a:solidFill>
                <a:latin typeface="+mj-lt"/>
              </a:defRPr>
            </a:lvl1pPr>
          </a:lstStyle>
          <a:p>
            <a:pPr lvl="0" rtl="0"/>
            <a:r>
              <a:rPr lang="en-GB" noProof="0"/>
              <a:t>name</a:t>
            </a:r>
          </a:p>
        </p:txBody>
      </p:sp>
      <p:sp>
        <p:nvSpPr>
          <p:cNvPr id="69" name="Text Placeholder 10">
            <a:extLst>
              <a:ext uri="{FF2B5EF4-FFF2-40B4-BE49-F238E27FC236}">
                <a16:creationId xmlns:a16="http://schemas.microsoft.com/office/drawing/2014/main" id="{DE86B319-4968-C373-BCC0-767D8AB63813}"/>
              </a:ext>
            </a:extLst>
          </p:cNvPr>
          <p:cNvSpPr>
            <a:spLocks noGrp="1"/>
          </p:cNvSpPr>
          <p:nvPr>
            <p:ph type="body" sz="quarter" idx="31" hasCustomPrompt="1"/>
          </p:nvPr>
        </p:nvSpPr>
        <p:spPr>
          <a:xfrm>
            <a:off x="5169432" y="5303297"/>
            <a:ext cx="913553" cy="426393"/>
          </a:xfrm>
          <a:prstGeom prst="rect">
            <a:avLst/>
          </a:prstGeom>
        </p:spPr>
        <p:txBody>
          <a:bodyPr rtlCol="0" anchor="ctr"/>
          <a:lstStyle>
            <a:lvl1pPr marL="0" indent="0" algn="ctr">
              <a:buNone/>
              <a:defRPr sz="1600" cap="all" spc="100" baseline="0">
                <a:solidFill>
                  <a:schemeClr val="bg2"/>
                </a:solidFill>
                <a:latin typeface="+mj-lt"/>
              </a:defRPr>
            </a:lvl1pPr>
          </a:lstStyle>
          <a:p>
            <a:pPr lvl="0" rtl="0"/>
            <a:r>
              <a:rPr lang="en-GB" noProof="0"/>
              <a:t>name</a:t>
            </a:r>
          </a:p>
        </p:txBody>
      </p:sp>
      <p:sp>
        <p:nvSpPr>
          <p:cNvPr id="70" name="Text Placeholder 10">
            <a:extLst>
              <a:ext uri="{FF2B5EF4-FFF2-40B4-BE49-F238E27FC236}">
                <a16:creationId xmlns:a16="http://schemas.microsoft.com/office/drawing/2014/main" id="{D5D641B9-C1B6-3F77-2220-54DB547BEE73}"/>
              </a:ext>
            </a:extLst>
          </p:cNvPr>
          <p:cNvSpPr>
            <a:spLocks noGrp="1"/>
          </p:cNvSpPr>
          <p:nvPr>
            <p:ph type="body" sz="quarter" idx="32" hasCustomPrompt="1"/>
          </p:nvPr>
        </p:nvSpPr>
        <p:spPr>
          <a:xfrm>
            <a:off x="6362432" y="4791401"/>
            <a:ext cx="913553" cy="426393"/>
          </a:xfrm>
          <a:prstGeom prst="rect">
            <a:avLst/>
          </a:prstGeom>
        </p:spPr>
        <p:txBody>
          <a:bodyPr rtlCol="0" anchor="ctr"/>
          <a:lstStyle>
            <a:lvl1pPr marL="0" indent="0" algn="ctr">
              <a:buNone/>
              <a:defRPr sz="1600" cap="all" spc="100" baseline="0">
                <a:solidFill>
                  <a:schemeClr val="bg2"/>
                </a:solidFill>
                <a:latin typeface="+mj-lt"/>
              </a:defRPr>
            </a:lvl1pPr>
          </a:lstStyle>
          <a:p>
            <a:pPr lvl="0" rtl="0"/>
            <a:r>
              <a:rPr lang="en-GB" noProof="0"/>
              <a:t>name</a:t>
            </a:r>
          </a:p>
        </p:txBody>
      </p:sp>
      <p:sp>
        <p:nvSpPr>
          <p:cNvPr id="71" name="Line 31">
            <a:extLst>
              <a:ext uri="{FF2B5EF4-FFF2-40B4-BE49-F238E27FC236}">
                <a16:creationId xmlns:a16="http://schemas.microsoft.com/office/drawing/2014/main" id="{CD13996C-AFDF-A434-1E77-72CBF965E238}"/>
              </a:ext>
            </a:extLst>
          </p:cNvPr>
          <p:cNvSpPr>
            <a:spLocks noChangeShapeType="1"/>
          </p:cNvSpPr>
          <p:nvPr userDrawn="1"/>
        </p:nvSpPr>
        <p:spPr bwMode="auto">
          <a:xfrm flipH="1">
            <a:off x="5613509" y="5988062"/>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a14="http://schemas.microsoft.com/office/drawing/2010/main" xmlns:lc="http://schemas.openxmlformats.org/drawingml/2006/lockedCanvas" xmln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Tree>
    <p:extLst>
      <p:ext uri="{BB962C8B-B14F-4D97-AF65-F5344CB8AC3E}">
        <p14:creationId xmlns:p14="http://schemas.microsoft.com/office/powerpoint/2010/main" val="42135454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Our Competition v2">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CC3C8467-268E-4ABA-B4F5-0808AFBB278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cxnSp>
        <p:nvCxnSpPr>
          <p:cNvPr id="18" name="Straight Connector 17">
            <a:extLst>
              <a:ext uri="{FF2B5EF4-FFF2-40B4-BE49-F238E27FC236}">
                <a16:creationId xmlns:a16="http://schemas.microsoft.com/office/drawing/2014/main" id="{D69FF8FD-CDD1-4BEE-8DB9-0CD4BDE983AA}"/>
              </a:ext>
              <a:ext uri="{C183D7F6-B498-43B3-948B-1728B52AA6E4}">
                <adec:decorative xmlns:adec="http://schemas.microsoft.com/office/drawing/2017/decorative" val="1"/>
              </a:ext>
            </a:extLst>
          </p:cNvPr>
          <p:cNvCxnSpPr>
            <a:cxnSpLocks/>
          </p:cNvCxnSpPr>
          <p:nvPr userDrawn="1"/>
        </p:nvCxnSpPr>
        <p:spPr>
          <a:xfrm>
            <a:off x="7335793" y="766762"/>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F1257F-A86F-48F4-BFFA-9BFB4355ED20}"/>
              </a:ext>
              <a:ext uri="{C183D7F6-B498-43B3-948B-1728B52AA6E4}">
                <adec:decorative xmlns:adec="http://schemas.microsoft.com/office/drawing/2017/decorative" val="1"/>
              </a:ext>
            </a:extLst>
          </p:cNvPr>
          <p:cNvCxnSpPr>
            <a:cxnSpLocks/>
          </p:cNvCxnSpPr>
          <p:nvPr userDrawn="1"/>
        </p:nvCxnSpPr>
        <p:spPr>
          <a:xfrm rot="5400000">
            <a:off x="7334351" y="757238"/>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FD01FCA-DF30-466C-9EAE-B0A13CF25D3B}"/>
              </a:ext>
              <a:ext uri="{C183D7F6-B498-43B3-948B-1728B52AA6E4}">
                <adec:decorative xmlns:adec="http://schemas.microsoft.com/office/drawing/2017/decorative" val="1"/>
              </a:ext>
            </a:extLst>
          </p:cNvPr>
          <p:cNvSpPr/>
          <p:nvPr userDrawn="1"/>
        </p:nvSpPr>
        <p:spPr>
          <a:xfrm>
            <a:off x="5831167" y="4486275"/>
            <a:ext cx="622236" cy="622236"/>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Rectangle 22">
            <a:extLst>
              <a:ext uri="{FF2B5EF4-FFF2-40B4-BE49-F238E27FC236}">
                <a16:creationId xmlns:a16="http://schemas.microsoft.com/office/drawing/2014/main" id="{56F9F0CF-5966-47C2-9A41-0CD85E85D264}"/>
              </a:ext>
              <a:ext uri="{C183D7F6-B498-43B3-948B-1728B52AA6E4}">
                <adec:decorative xmlns:adec="http://schemas.microsoft.com/office/drawing/2017/decorative" val="1"/>
              </a:ext>
            </a:extLst>
          </p:cNvPr>
          <p:cNvSpPr/>
          <p:nvPr userDrawn="1"/>
        </p:nvSpPr>
        <p:spPr>
          <a:xfrm>
            <a:off x="4564642" y="4047275"/>
            <a:ext cx="622236" cy="62223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Rectangle 24">
            <a:extLst>
              <a:ext uri="{FF2B5EF4-FFF2-40B4-BE49-F238E27FC236}">
                <a16:creationId xmlns:a16="http://schemas.microsoft.com/office/drawing/2014/main" id="{92EFF630-FDAA-46A7-8CEE-21CAB6BC2507}"/>
              </a:ext>
              <a:ext uri="{C183D7F6-B498-43B3-948B-1728B52AA6E4}">
                <adec:decorative xmlns:adec="http://schemas.microsoft.com/office/drawing/2017/decorative" val="1"/>
              </a:ext>
            </a:extLst>
          </p:cNvPr>
          <p:cNvSpPr/>
          <p:nvPr userDrawn="1"/>
        </p:nvSpPr>
        <p:spPr>
          <a:xfrm>
            <a:off x="6229331" y="2163148"/>
            <a:ext cx="622236" cy="622236"/>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2383BA8C-6DBE-4569-B07B-9FB55F80D616}"/>
              </a:ext>
              <a:ext uri="{C183D7F6-B498-43B3-948B-1728B52AA6E4}">
                <adec:decorative xmlns:adec="http://schemas.microsoft.com/office/drawing/2017/decorative" val="1"/>
              </a:ext>
            </a:extLst>
          </p:cNvPr>
          <p:cNvSpPr/>
          <p:nvPr userDrawn="1"/>
        </p:nvSpPr>
        <p:spPr>
          <a:xfrm>
            <a:off x="7859108" y="3573553"/>
            <a:ext cx="622236" cy="622236"/>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Rectangle 28">
            <a:extLst>
              <a:ext uri="{FF2B5EF4-FFF2-40B4-BE49-F238E27FC236}">
                <a16:creationId xmlns:a16="http://schemas.microsoft.com/office/drawing/2014/main" id="{1108DE16-ABA8-4BC8-93C4-F8A521C8A509}"/>
              </a:ext>
              <a:ext uri="{C183D7F6-B498-43B3-948B-1728B52AA6E4}">
                <adec:decorative xmlns:adec="http://schemas.microsoft.com/office/drawing/2017/decorative" val="1"/>
              </a:ext>
            </a:extLst>
          </p:cNvPr>
          <p:cNvSpPr/>
          <p:nvPr userDrawn="1"/>
        </p:nvSpPr>
        <p:spPr>
          <a:xfrm>
            <a:off x="9795826" y="4201049"/>
            <a:ext cx="622236" cy="622236"/>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Rectangle 30">
            <a:extLst>
              <a:ext uri="{FF2B5EF4-FFF2-40B4-BE49-F238E27FC236}">
                <a16:creationId xmlns:a16="http://schemas.microsoft.com/office/drawing/2014/main" id="{E93C062E-DD5E-49BC-A10D-F70C1931F00A}"/>
              </a:ext>
              <a:ext uri="{C183D7F6-B498-43B3-948B-1728B52AA6E4}">
                <adec:decorative xmlns:adec="http://schemas.microsoft.com/office/drawing/2017/decorative" val="1"/>
              </a:ext>
            </a:extLst>
          </p:cNvPr>
          <p:cNvSpPr/>
          <p:nvPr userDrawn="1"/>
        </p:nvSpPr>
        <p:spPr>
          <a:xfrm>
            <a:off x="7962756" y="1603981"/>
            <a:ext cx="2057805" cy="767123"/>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B1799781-E0A0-4C4E-A069-37290BED8FE5}"/>
              </a:ext>
            </a:extLst>
          </p:cNvPr>
          <p:cNvSpPr>
            <a:spLocks noGrp="1"/>
          </p:cNvSpPr>
          <p:nvPr>
            <p:ph type="title" hasCustomPrompt="1"/>
          </p:nvPr>
        </p:nvSpPr>
        <p:spPr>
          <a:xfrm>
            <a:off x="740427" y="571145"/>
            <a:ext cx="5355570" cy="438144"/>
          </a:xfrm>
          <a:prstGeom prst="rect">
            <a:avLst/>
          </a:prstGeom>
        </p:spPr>
        <p:txBody>
          <a:bodyPr rtlCol="0"/>
          <a:lstStyle>
            <a:lvl1pPr>
              <a:defRPr sz="2400" cap="all" spc="100" baseline="0">
                <a:solidFill>
                  <a:schemeClr val="accent2"/>
                </a:solidFill>
              </a:defRPr>
            </a:lvl1pPr>
          </a:lstStyle>
          <a:p>
            <a:pPr rtl="0"/>
            <a:r>
              <a:rPr lang="en-GB" noProof="0"/>
              <a:t>Click to add title</a:t>
            </a:r>
          </a:p>
        </p:txBody>
      </p:sp>
      <p:sp>
        <p:nvSpPr>
          <p:cNvPr id="38" name="Text Placeholder 10">
            <a:extLst>
              <a:ext uri="{FF2B5EF4-FFF2-40B4-BE49-F238E27FC236}">
                <a16:creationId xmlns:a16="http://schemas.microsoft.com/office/drawing/2014/main" id="{5D896357-F0C4-4728-BE54-A809E6E3100F}"/>
              </a:ext>
            </a:extLst>
          </p:cNvPr>
          <p:cNvSpPr>
            <a:spLocks noGrp="1"/>
          </p:cNvSpPr>
          <p:nvPr>
            <p:ph type="body" sz="quarter" idx="16" hasCustomPrompt="1"/>
          </p:nvPr>
        </p:nvSpPr>
        <p:spPr>
          <a:xfrm>
            <a:off x="6463262" y="311795"/>
            <a:ext cx="1706966" cy="426393"/>
          </a:xfrm>
          <a:prstGeom prst="rect">
            <a:avLst/>
          </a:prstGeom>
        </p:spPr>
        <p:txBody>
          <a:bodyPr rtlCol="0" anchor="b"/>
          <a:lstStyle>
            <a:lvl1pPr marL="0" indent="0" algn="ctr">
              <a:buNone/>
              <a:defRPr sz="1400" cap="all" spc="100" baseline="0">
                <a:solidFill>
                  <a:schemeClr val="bg1">
                    <a:lumMod val="50000"/>
                  </a:schemeClr>
                </a:solidFill>
                <a:latin typeface="+mj-lt"/>
              </a:defRPr>
            </a:lvl1pPr>
          </a:lstStyle>
          <a:p>
            <a:pPr lvl="0" rtl="0"/>
            <a:r>
              <a:rPr lang="en-GB" noProof="0"/>
              <a:t>Click to add name</a:t>
            </a:r>
          </a:p>
        </p:txBody>
      </p:sp>
      <p:sp>
        <p:nvSpPr>
          <p:cNvPr id="42" name="Text Placeholder 10">
            <a:extLst>
              <a:ext uri="{FF2B5EF4-FFF2-40B4-BE49-F238E27FC236}">
                <a16:creationId xmlns:a16="http://schemas.microsoft.com/office/drawing/2014/main" id="{CB13D4EF-593A-4D3C-9712-515EE5A358AC}"/>
              </a:ext>
            </a:extLst>
          </p:cNvPr>
          <p:cNvSpPr>
            <a:spLocks noGrp="1"/>
          </p:cNvSpPr>
          <p:nvPr>
            <p:ph type="body" sz="quarter" idx="20" hasCustomPrompt="1"/>
          </p:nvPr>
        </p:nvSpPr>
        <p:spPr>
          <a:xfrm>
            <a:off x="8026762" y="1774346"/>
            <a:ext cx="1929792" cy="426393"/>
          </a:xfrm>
          <a:prstGeom prst="rect">
            <a:avLst/>
          </a:prstGeom>
        </p:spPr>
        <p:txBody>
          <a:bodyPr rtlCol="0" anchor="ctr"/>
          <a:lstStyle>
            <a:lvl1pPr marL="0" indent="0" algn="ctr">
              <a:lnSpc>
                <a:spcPct val="80000"/>
              </a:lnSpc>
              <a:spcBef>
                <a:spcPts val="0"/>
              </a:spcBef>
              <a:buNone/>
              <a:defRPr sz="2000" cap="all" spc="100" baseline="0">
                <a:solidFill>
                  <a:schemeClr val="accent6">
                    <a:lumMod val="50000"/>
                  </a:schemeClr>
                </a:solidFill>
                <a:latin typeface="+mj-lt"/>
              </a:defRPr>
            </a:lvl1pPr>
          </a:lstStyle>
          <a:p>
            <a:pPr lvl="0" rtl="0"/>
            <a:r>
              <a:rPr lang="en-GB" noProof="0"/>
              <a:t>Click to add name</a:t>
            </a:r>
          </a:p>
        </p:txBody>
      </p:sp>
      <p:sp>
        <p:nvSpPr>
          <p:cNvPr id="47" name="Text Placeholder 10">
            <a:extLst>
              <a:ext uri="{FF2B5EF4-FFF2-40B4-BE49-F238E27FC236}">
                <a16:creationId xmlns:a16="http://schemas.microsoft.com/office/drawing/2014/main" id="{449D2BE7-8177-406D-94BB-001D561B5A89}"/>
              </a:ext>
            </a:extLst>
          </p:cNvPr>
          <p:cNvSpPr>
            <a:spLocks noGrp="1"/>
          </p:cNvSpPr>
          <p:nvPr>
            <p:ph type="body" sz="quarter" idx="25" hasCustomPrompt="1"/>
          </p:nvPr>
        </p:nvSpPr>
        <p:spPr>
          <a:xfrm>
            <a:off x="6083673" y="2261070"/>
            <a:ext cx="913553" cy="426393"/>
          </a:xfrm>
          <a:prstGeom prst="rect">
            <a:avLst/>
          </a:prstGeom>
        </p:spPr>
        <p:txBody>
          <a:bodyPr rtlCol="0" anchor="ctr"/>
          <a:lstStyle>
            <a:lvl1pPr marL="0" indent="0" algn="ctr">
              <a:buNone/>
              <a:defRPr sz="1600" cap="all" spc="100" baseline="0">
                <a:solidFill>
                  <a:schemeClr val="accent4">
                    <a:lumMod val="50000"/>
                  </a:schemeClr>
                </a:solidFill>
                <a:latin typeface="+mj-lt"/>
              </a:defRPr>
            </a:lvl1pPr>
          </a:lstStyle>
          <a:p>
            <a:pPr lvl="0" rtl="0"/>
            <a:r>
              <a:rPr lang="en-GB" noProof="0"/>
              <a:t>name</a:t>
            </a:r>
          </a:p>
        </p:txBody>
      </p:sp>
      <p:sp>
        <p:nvSpPr>
          <p:cNvPr id="40" name="Text Placeholder 10">
            <a:extLst>
              <a:ext uri="{FF2B5EF4-FFF2-40B4-BE49-F238E27FC236}">
                <a16:creationId xmlns:a16="http://schemas.microsoft.com/office/drawing/2014/main" id="{FD164278-C8C4-4514-8B3E-9505CB674743}"/>
              </a:ext>
            </a:extLst>
          </p:cNvPr>
          <p:cNvSpPr>
            <a:spLocks noGrp="1"/>
          </p:cNvSpPr>
          <p:nvPr>
            <p:ph type="body" sz="quarter" idx="18" hasCustomPrompt="1"/>
          </p:nvPr>
        </p:nvSpPr>
        <p:spPr>
          <a:xfrm>
            <a:off x="3149242" y="3061800"/>
            <a:ext cx="1706966" cy="426393"/>
          </a:xfrm>
          <a:prstGeom prst="rect">
            <a:avLst/>
          </a:prstGeom>
        </p:spPr>
        <p:txBody>
          <a:bodyPr rtlCol="0" anchor="t"/>
          <a:lstStyle>
            <a:lvl1pPr marL="0" indent="0" algn="r">
              <a:buNone/>
              <a:defRPr sz="1400" cap="all" spc="100" baseline="0">
                <a:solidFill>
                  <a:schemeClr val="bg1">
                    <a:lumMod val="50000"/>
                  </a:schemeClr>
                </a:solidFill>
                <a:latin typeface="+mj-lt"/>
              </a:defRPr>
            </a:lvl1pPr>
          </a:lstStyle>
          <a:p>
            <a:pPr lvl="0" rtl="0"/>
            <a:r>
              <a:rPr lang="en-GB" noProof="0"/>
              <a:t>Click to add name</a:t>
            </a:r>
          </a:p>
        </p:txBody>
      </p:sp>
      <p:sp>
        <p:nvSpPr>
          <p:cNvPr id="41" name="Text Placeholder 10">
            <a:extLst>
              <a:ext uri="{FF2B5EF4-FFF2-40B4-BE49-F238E27FC236}">
                <a16:creationId xmlns:a16="http://schemas.microsoft.com/office/drawing/2014/main" id="{45FF02C4-FA25-4AE4-B4EF-D106CDD0FEB4}"/>
              </a:ext>
            </a:extLst>
          </p:cNvPr>
          <p:cNvSpPr>
            <a:spLocks noGrp="1"/>
          </p:cNvSpPr>
          <p:nvPr>
            <p:ph type="body" sz="quarter" idx="19" hasCustomPrompt="1"/>
          </p:nvPr>
        </p:nvSpPr>
        <p:spPr>
          <a:xfrm>
            <a:off x="9795826" y="3061800"/>
            <a:ext cx="1706966" cy="426393"/>
          </a:xfrm>
          <a:prstGeom prst="rect">
            <a:avLst/>
          </a:prstGeom>
        </p:spPr>
        <p:txBody>
          <a:bodyPr rtlCol="0" anchor="t"/>
          <a:lstStyle>
            <a:lvl1pPr marL="0" indent="0" algn="l">
              <a:buNone/>
              <a:defRPr sz="1400" cap="all" spc="100" baseline="0">
                <a:solidFill>
                  <a:schemeClr val="bg1">
                    <a:lumMod val="50000"/>
                  </a:schemeClr>
                </a:solidFill>
                <a:latin typeface="+mj-lt"/>
              </a:defRPr>
            </a:lvl1pPr>
          </a:lstStyle>
          <a:p>
            <a:pPr lvl="0" rtl="0"/>
            <a:r>
              <a:rPr lang="en-GB" noProof="0"/>
              <a:t>Click to add name</a:t>
            </a:r>
          </a:p>
        </p:txBody>
      </p:sp>
      <p:sp>
        <p:nvSpPr>
          <p:cNvPr id="45" name="Text Placeholder 10">
            <a:extLst>
              <a:ext uri="{FF2B5EF4-FFF2-40B4-BE49-F238E27FC236}">
                <a16:creationId xmlns:a16="http://schemas.microsoft.com/office/drawing/2014/main" id="{2EA0BE42-73C1-43D0-9520-94265CBEE415}"/>
              </a:ext>
            </a:extLst>
          </p:cNvPr>
          <p:cNvSpPr>
            <a:spLocks noGrp="1"/>
          </p:cNvSpPr>
          <p:nvPr>
            <p:ph type="body" sz="quarter" idx="23" hasCustomPrompt="1"/>
          </p:nvPr>
        </p:nvSpPr>
        <p:spPr>
          <a:xfrm>
            <a:off x="7713450" y="3671475"/>
            <a:ext cx="913553" cy="426393"/>
          </a:xfrm>
          <a:prstGeom prst="rect">
            <a:avLst/>
          </a:prstGeom>
        </p:spPr>
        <p:txBody>
          <a:bodyPr rtlCol="0" anchor="ctr"/>
          <a:lstStyle>
            <a:lvl1pPr marL="0" indent="0" algn="ctr">
              <a:buNone/>
              <a:defRPr sz="1600" cap="all" spc="100" baseline="0">
                <a:solidFill>
                  <a:schemeClr val="bg2">
                    <a:lumMod val="50000"/>
                  </a:schemeClr>
                </a:solidFill>
                <a:latin typeface="+mj-lt"/>
              </a:defRPr>
            </a:lvl1pPr>
          </a:lstStyle>
          <a:p>
            <a:pPr lvl="0" rtl="0"/>
            <a:r>
              <a:rPr lang="en-GB" noProof="0"/>
              <a:t>name</a:t>
            </a:r>
          </a:p>
        </p:txBody>
      </p:sp>
      <p:sp>
        <p:nvSpPr>
          <p:cNvPr id="43" name="Text Placeholder 10">
            <a:extLst>
              <a:ext uri="{FF2B5EF4-FFF2-40B4-BE49-F238E27FC236}">
                <a16:creationId xmlns:a16="http://schemas.microsoft.com/office/drawing/2014/main" id="{4E23821A-CE37-4CA8-82BC-5731CBD7BC63}"/>
              </a:ext>
            </a:extLst>
          </p:cNvPr>
          <p:cNvSpPr>
            <a:spLocks noGrp="1"/>
          </p:cNvSpPr>
          <p:nvPr>
            <p:ph type="body" sz="quarter" idx="21" hasCustomPrompt="1"/>
          </p:nvPr>
        </p:nvSpPr>
        <p:spPr>
          <a:xfrm>
            <a:off x="4418984" y="4145197"/>
            <a:ext cx="913553" cy="426393"/>
          </a:xfrm>
          <a:prstGeom prst="rect">
            <a:avLst/>
          </a:prstGeom>
        </p:spPr>
        <p:txBody>
          <a:bodyPr rtlCol="0" anchor="ctr"/>
          <a:lstStyle>
            <a:lvl1pPr marL="0" indent="0" algn="ctr">
              <a:buNone/>
              <a:defRPr sz="1600" cap="all" spc="100" baseline="0">
                <a:solidFill>
                  <a:schemeClr val="accent1">
                    <a:lumMod val="75000"/>
                  </a:schemeClr>
                </a:solidFill>
                <a:latin typeface="+mj-lt"/>
              </a:defRPr>
            </a:lvl1pPr>
          </a:lstStyle>
          <a:p>
            <a:pPr lvl="0" rtl="0"/>
            <a:r>
              <a:rPr lang="en-GB" noProof="0"/>
              <a:t>name</a:t>
            </a:r>
          </a:p>
        </p:txBody>
      </p:sp>
      <p:sp>
        <p:nvSpPr>
          <p:cNvPr id="44" name="Text Placeholder 10">
            <a:extLst>
              <a:ext uri="{FF2B5EF4-FFF2-40B4-BE49-F238E27FC236}">
                <a16:creationId xmlns:a16="http://schemas.microsoft.com/office/drawing/2014/main" id="{83ED92E9-F268-4C1E-9440-F605C9EBD510}"/>
              </a:ext>
            </a:extLst>
          </p:cNvPr>
          <p:cNvSpPr>
            <a:spLocks noGrp="1"/>
          </p:cNvSpPr>
          <p:nvPr>
            <p:ph type="body" sz="quarter" idx="22" hasCustomPrompt="1"/>
          </p:nvPr>
        </p:nvSpPr>
        <p:spPr>
          <a:xfrm>
            <a:off x="5685509" y="4584197"/>
            <a:ext cx="913553" cy="426393"/>
          </a:xfrm>
          <a:prstGeom prst="rect">
            <a:avLst/>
          </a:prstGeom>
        </p:spPr>
        <p:txBody>
          <a:bodyPr rtlCol="0" anchor="ctr"/>
          <a:lstStyle>
            <a:lvl1pPr marL="0" indent="0" algn="ctr">
              <a:buNone/>
              <a:defRPr sz="1600" cap="all" spc="100" baseline="0">
                <a:solidFill>
                  <a:schemeClr val="accent1">
                    <a:lumMod val="50000"/>
                  </a:schemeClr>
                </a:solidFill>
                <a:latin typeface="+mj-lt"/>
              </a:defRPr>
            </a:lvl1pPr>
          </a:lstStyle>
          <a:p>
            <a:pPr lvl="0" rtl="0"/>
            <a:r>
              <a:rPr lang="en-GB" noProof="0"/>
              <a:t>name</a:t>
            </a:r>
          </a:p>
        </p:txBody>
      </p:sp>
      <p:sp>
        <p:nvSpPr>
          <p:cNvPr id="46" name="Text Placeholder 10">
            <a:extLst>
              <a:ext uri="{FF2B5EF4-FFF2-40B4-BE49-F238E27FC236}">
                <a16:creationId xmlns:a16="http://schemas.microsoft.com/office/drawing/2014/main" id="{B29F508B-CAFE-4871-8267-E5406A4D6C46}"/>
              </a:ext>
            </a:extLst>
          </p:cNvPr>
          <p:cNvSpPr>
            <a:spLocks noGrp="1"/>
          </p:cNvSpPr>
          <p:nvPr>
            <p:ph type="body" sz="quarter" idx="24" hasCustomPrompt="1"/>
          </p:nvPr>
        </p:nvSpPr>
        <p:spPr>
          <a:xfrm>
            <a:off x="9650168" y="4298971"/>
            <a:ext cx="913553" cy="426393"/>
          </a:xfrm>
          <a:prstGeom prst="rect">
            <a:avLst/>
          </a:prstGeom>
        </p:spPr>
        <p:txBody>
          <a:bodyPr rtlCol="0" anchor="ctr"/>
          <a:lstStyle>
            <a:lvl1pPr marL="0" indent="0" algn="ctr">
              <a:buNone/>
              <a:defRPr sz="1600" cap="all" spc="100" baseline="0">
                <a:solidFill>
                  <a:schemeClr val="bg2">
                    <a:lumMod val="75000"/>
                  </a:schemeClr>
                </a:solidFill>
                <a:latin typeface="+mj-lt"/>
              </a:defRPr>
            </a:lvl1pPr>
          </a:lstStyle>
          <a:p>
            <a:pPr lvl="0" rtl="0"/>
            <a:r>
              <a:rPr lang="en-GB" noProof="0"/>
              <a:t>name</a:t>
            </a:r>
          </a:p>
        </p:txBody>
      </p:sp>
      <p:sp>
        <p:nvSpPr>
          <p:cNvPr id="39" name="Text Placeholder 10">
            <a:extLst>
              <a:ext uri="{FF2B5EF4-FFF2-40B4-BE49-F238E27FC236}">
                <a16:creationId xmlns:a16="http://schemas.microsoft.com/office/drawing/2014/main" id="{C40D7D1C-3379-42CE-B3D7-A585CDECBD11}"/>
              </a:ext>
            </a:extLst>
          </p:cNvPr>
          <p:cNvSpPr>
            <a:spLocks noGrp="1"/>
          </p:cNvSpPr>
          <p:nvPr>
            <p:ph type="body" sz="quarter" idx="17" hasCustomPrompt="1"/>
          </p:nvPr>
        </p:nvSpPr>
        <p:spPr>
          <a:xfrm>
            <a:off x="6463261" y="5683895"/>
            <a:ext cx="1706966" cy="426393"/>
          </a:xfrm>
          <a:prstGeom prst="rect">
            <a:avLst/>
          </a:prstGeom>
        </p:spPr>
        <p:txBody>
          <a:bodyPr rtlCol="0" anchor="t"/>
          <a:lstStyle>
            <a:lvl1pPr marL="0" indent="0" algn="ctr">
              <a:buNone/>
              <a:defRPr sz="1400" cap="all" spc="100" baseline="0">
                <a:solidFill>
                  <a:schemeClr val="bg1">
                    <a:lumMod val="50000"/>
                  </a:schemeClr>
                </a:solidFill>
                <a:latin typeface="+mj-lt"/>
              </a:defRPr>
            </a:lvl1pPr>
          </a:lstStyle>
          <a:p>
            <a:pPr lvl="0" rtl="0"/>
            <a:r>
              <a:rPr lang="en-GB" noProof="0"/>
              <a:t>Click to add name</a:t>
            </a:r>
          </a:p>
        </p:txBody>
      </p:sp>
      <p:sp>
        <p:nvSpPr>
          <p:cNvPr id="3" name="Date Placeholder 2">
            <a:extLst>
              <a:ext uri="{FF2B5EF4-FFF2-40B4-BE49-F238E27FC236}">
                <a16:creationId xmlns:a16="http://schemas.microsoft.com/office/drawing/2014/main" id="{35129BD8-DBDF-484C-89DD-80EDD7B827E7}"/>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en-GB" noProof="0"/>
              <a:t>20XX</a:t>
            </a:r>
          </a:p>
        </p:txBody>
      </p:sp>
      <p:sp>
        <p:nvSpPr>
          <p:cNvPr id="4" name="Footer Placeholder 3">
            <a:extLst>
              <a:ext uri="{FF2B5EF4-FFF2-40B4-BE49-F238E27FC236}">
                <a16:creationId xmlns:a16="http://schemas.microsoft.com/office/drawing/2014/main" id="{8CF621E8-9FBF-4DC8-AA1D-234C0A47D713}"/>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pPr rtl="0"/>
            <a:r>
              <a:rPr lang="en-GB" noProof="0"/>
              <a:t>Pitch deck</a:t>
            </a:r>
          </a:p>
        </p:txBody>
      </p:sp>
      <p:sp>
        <p:nvSpPr>
          <p:cNvPr id="5" name="Slide Number Placeholder 4">
            <a:extLst>
              <a:ext uri="{FF2B5EF4-FFF2-40B4-BE49-F238E27FC236}">
                <a16:creationId xmlns:a16="http://schemas.microsoft.com/office/drawing/2014/main" id="{1C1D5819-A04D-4AB0-A144-E7BBA340031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966450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3D21-9143-4E6D-87CD-82F00F7DC6FA}"/>
              </a:ext>
            </a:extLst>
          </p:cNvPr>
          <p:cNvSpPr>
            <a:spLocks noGrp="1"/>
          </p:cNvSpPr>
          <p:nvPr>
            <p:ph type="title" hasCustomPrompt="1"/>
          </p:nvPr>
        </p:nvSpPr>
        <p:spPr>
          <a:xfrm>
            <a:off x="827314" y="627486"/>
            <a:ext cx="5268686" cy="568896"/>
          </a:xfrm>
          <a:prstGeom prst="rect">
            <a:avLst/>
          </a:prstGeom>
        </p:spPr>
        <p:txBody>
          <a:bodyPr rtlCol="0" anchor="ctr"/>
          <a:lstStyle>
            <a:lvl1pPr>
              <a:defRPr sz="2400" cap="all" spc="100" baseline="0">
                <a:solidFill>
                  <a:schemeClr val="accent2"/>
                </a:solidFill>
              </a:defRPr>
            </a:lvl1pPr>
          </a:lstStyle>
          <a:p>
            <a:pPr rtl="0"/>
            <a:r>
              <a:rPr lang="en-GB" noProof="0"/>
              <a:t>Click to add title</a:t>
            </a:r>
          </a:p>
        </p:txBody>
      </p:sp>
      <p:sp>
        <p:nvSpPr>
          <p:cNvPr id="11" name="Text Placeholder 10">
            <a:extLst>
              <a:ext uri="{FF2B5EF4-FFF2-40B4-BE49-F238E27FC236}">
                <a16:creationId xmlns:a16="http://schemas.microsoft.com/office/drawing/2014/main" id="{235C24E7-D67D-40AA-B6B1-AE47659E18EC}"/>
              </a:ext>
            </a:extLst>
          </p:cNvPr>
          <p:cNvSpPr>
            <a:spLocks noGrp="1"/>
          </p:cNvSpPr>
          <p:nvPr>
            <p:ph type="body" sz="quarter" idx="33" hasCustomPrompt="1"/>
          </p:nvPr>
        </p:nvSpPr>
        <p:spPr>
          <a:xfrm>
            <a:off x="820438" y="1011439"/>
            <a:ext cx="4989233" cy="568896"/>
          </a:xfrm>
          <a:prstGeom prst="rect">
            <a:avLst/>
          </a:prstGeom>
        </p:spPr>
        <p:txBody>
          <a:bodyPr rtlCol="0" anchor="ctr"/>
          <a:lstStyle>
            <a:lvl1pPr marL="0" indent="0" algn="l">
              <a:buNone/>
              <a:defRPr sz="2000" cap="none" spc="100" baseline="0">
                <a:solidFill>
                  <a:schemeClr val="accent2"/>
                </a:solidFill>
                <a:latin typeface="+mn-lt"/>
              </a:defRPr>
            </a:lvl1pPr>
          </a:lstStyle>
          <a:p>
            <a:pPr lvl="0" rtl="0"/>
            <a:r>
              <a:rPr lang="en-GB" noProof="0"/>
              <a:t>Click to add title</a:t>
            </a:r>
          </a:p>
        </p:txBody>
      </p:sp>
      <p:sp>
        <p:nvSpPr>
          <p:cNvPr id="19" name="Text Placeholder 14">
            <a:extLst>
              <a:ext uri="{FF2B5EF4-FFF2-40B4-BE49-F238E27FC236}">
                <a16:creationId xmlns:a16="http://schemas.microsoft.com/office/drawing/2014/main" id="{A756E9B8-BA57-4251-A0E6-DDADC29D95B9}"/>
              </a:ext>
            </a:extLst>
          </p:cNvPr>
          <p:cNvSpPr>
            <a:spLocks noGrp="1"/>
          </p:cNvSpPr>
          <p:nvPr>
            <p:ph type="body" sz="quarter" idx="26" hasCustomPrompt="1"/>
          </p:nvPr>
        </p:nvSpPr>
        <p:spPr>
          <a:xfrm>
            <a:off x="920666" y="2044485"/>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en-GB" noProof="0"/>
              <a:t>Click to add name</a:t>
            </a:r>
          </a:p>
        </p:txBody>
      </p:sp>
      <p:sp>
        <p:nvSpPr>
          <p:cNvPr id="20" name="Text Placeholder 14">
            <a:extLst>
              <a:ext uri="{FF2B5EF4-FFF2-40B4-BE49-F238E27FC236}">
                <a16:creationId xmlns:a16="http://schemas.microsoft.com/office/drawing/2014/main" id="{C0B962B5-0EC7-48EC-A687-C206A69C56D6}"/>
              </a:ext>
            </a:extLst>
          </p:cNvPr>
          <p:cNvSpPr>
            <a:spLocks noGrp="1"/>
          </p:cNvSpPr>
          <p:nvPr>
            <p:ph type="body" sz="quarter" idx="13" hasCustomPrompt="1"/>
          </p:nvPr>
        </p:nvSpPr>
        <p:spPr>
          <a:xfrm>
            <a:off x="2727695" y="2044485"/>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22" name="Text Placeholder 14">
            <a:extLst>
              <a:ext uri="{FF2B5EF4-FFF2-40B4-BE49-F238E27FC236}">
                <a16:creationId xmlns:a16="http://schemas.microsoft.com/office/drawing/2014/main" id="{1314A100-8075-4D1D-995C-34F5838D58F2}"/>
              </a:ext>
            </a:extLst>
          </p:cNvPr>
          <p:cNvSpPr>
            <a:spLocks noGrp="1"/>
          </p:cNvSpPr>
          <p:nvPr>
            <p:ph type="body" sz="quarter" idx="34" hasCustomPrompt="1"/>
          </p:nvPr>
        </p:nvSpPr>
        <p:spPr>
          <a:xfrm>
            <a:off x="920666" y="3428263"/>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en-GB" noProof="0"/>
              <a:t>Click to add name</a:t>
            </a:r>
          </a:p>
        </p:txBody>
      </p:sp>
      <p:sp>
        <p:nvSpPr>
          <p:cNvPr id="23" name="Text Placeholder 14">
            <a:extLst>
              <a:ext uri="{FF2B5EF4-FFF2-40B4-BE49-F238E27FC236}">
                <a16:creationId xmlns:a16="http://schemas.microsoft.com/office/drawing/2014/main" id="{9C946523-4B92-4003-B43C-B01D972454F4}"/>
              </a:ext>
            </a:extLst>
          </p:cNvPr>
          <p:cNvSpPr>
            <a:spLocks noGrp="1"/>
          </p:cNvSpPr>
          <p:nvPr>
            <p:ph type="body" sz="quarter" idx="35" hasCustomPrompt="1"/>
          </p:nvPr>
        </p:nvSpPr>
        <p:spPr>
          <a:xfrm>
            <a:off x="2727695" y="3428263"/>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25" name="Text Placeholder 14">
            <a:extLst>
              <a:ext uri="{FF2B5EF4-FFF2-40B4-BE49-F238E27FC236}">
                <a16:creationId xmlns:a16="http://schemas.microsoft.com/office/drawing/2014/main" id="{F9BEEAAD-CC7F-427D-BCFF-1BBA5023ABE6}"/>
              </a:ext>
            </a:extLst>
          </p:cNvPr>
          <p:cNvSpPr>
            <a:spLocks noGrp="1"/>
          </p:cNvSpPr>
          <p:nvPr>
            <p:ph type="body" sz="quarter" idx="36" hasCustomPrompt="1"/>
          </p:nvPr>
        </p:nvSpPr>
        <p:spPr>
          <a:xfrm>
            <a:off x="920666" y="4812041"/>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en-GB" noProof="0"/>
              <a:t>Click to add name</a:t>
            </a:r>
          </a:p>
        </p:txBody>
      </p:sp>
      <p:sp>
        <p:nvSpPr>
          <p:cNvPr id="26" name="Text Placeholder 14">
            <a:extLst>
              <a:ext uri="{FF2B5EF4-FFF2-40B4-BE49-F238E27FC236}">
                <a16:creationId xmlns:a16="http://schemas.microsoft.com/office/drawing/2014/main" id="{B6693A35-4411-4FE2-82FD-5D30D8D62AF3}"/>
              </a:ext>
            </a:extLst>
          </p:cNvPr>
          <p:cNvSpPr>
            <a:spLocks noGrp="1"/>
          </p:cNvSpPr>
          <p:nvPr>
            <p:ph type="body" sz="quarter" idx="37" hasCustomPrompt="1"/>
          </p:nvPr>
        </p:nvSpPr>
        <p:spPr>
          <a:xfrm>
            <a:off x="2727695" y="4812041"/>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17" name="Date Placeholder 3">
            <a:extLst>
              <a:ext uri="{FF2B5EF4-FFF2-40B4-BE49-F238E27FC236}">
                <a16:creationId xmlns:a16="http://schemas.microsoft.com/office/drawing/2014/main" id="{B658EBA7-4275-488A-B86F-67B70609FC99}"/>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2">
                    <a:lumMod val="50000"/>
                  </a:schemeClr>
                </a:solidFill>
                <a:effectLst/>
              </a:defRPr>
            </a:lvl1pPr>
          </a:lstStyle>
          <a:p>
            <a:pPr rtl="0"/>
            <a:r>
              <a:rPr lang="en-GB" noProof="0"/>
              <a:t>20XX</a:t>
            </a:r>
          </a:p>
        </p:txBody>
      </p:sp>
      <p:sp>
        <p:nvSpPr>
          <p:cNvPr id="27" name="Footer Placeholder 4">
            <a:extLst>
              <a:ext uri="{FF2B5EF4-FFF2-40B4-BE49-F238E27FC236}">
                <a16:creationId xmlns:a16="http://schemas.microsoft.com/office/drawing/2014/main" id="{A59824DA-522A-4135-800A-60F504928B2D}"/>
              </a:ext>
            </a:extLst>
          </p:cNvPr>
          <p:cNvSpPr>
            <a:spLocks noGrp="1"/>
          </p:cNvSpPr>
          <p:nvPr>
            <p:ph type="ftr" sz="quarter" idx="3"/>
          </p:nvPr>
        </p:nvSpPr>
        <p:spPr>
          <a:xfrm>
            <a:off x="5809670" y="6356350"/>
            <a:ext cx="3407138"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GB"/>
              <a:t>CAFI Executive Board Meeting 22</a:t>
            </a:r>
          </a:p>
        </p:txBody>
      </p:sp>
      <p:sp>
        <p:nvSpPr>
          <p:cNvPr id="7" name="Picture Placeholder 8">
            <a:extLst>
              <a:ext uri="{FF2B5EF4-FFF2-40B4-BE49-F238E27FC236}">
                <a16:creationId xmlns:a16="http://schemas.microsoft.com/office/drawing/2014/main" id="{93D3F372-68E2-486A-A105-748C2BB245A0}"/>
              </a:ext>
            </a:extLst>
          </p:cNvPr>
          <p:cNvSpPr>
            <a:spLocks noGrp="1"/>
          </p:cNvSpPr>
          <p:nvPr>
            <p:ph type="pic" sz="quarter" idx="14" hasCustomPrompt="1"/>
          </p:nvPr>
        </p:nvSpPr>
        <p:spPr>
          <a:xfrm>
            <a:off x="6683831" y="0"/>
            <a:ext cx="5508168" cy="6858000"/>
          </a:xfrm>
          <a:prstGeom prst="rect">
            <a:avLst/>
          </a:prstGeom>
        </p:spPr>
        <p:txBody>
          <a:bodyPr rtlCol="0"/>
          <a:lstStyle>
            <a:lvl1pPr marL="0" indent="0" algn="ctr">
              <a:buNone/>
              <a:defRPr/>
            </a:lvl1pPr>
          </a:lstStyle>
          <a:p>
            <a:pPr rtl="0"/>
            <a:r>
              <a:rPr lang="en-GB" noProof="0"/>
              <a:t>Click to add photo</a:t>
            </a:r>
          </a:p>
        </p:txBody>
      </p:sp>
      <p:sp>
        <p:nvSpPr>
          <p:cNvPr id="28" name="Slide Number Placeholder 5">
            <a:extLst>
              <a:ext uri="{FF2B5EF4-FFF2-40B4-BE49-F238E27FC236}">
                <a16:creationId xmlns:a16="http://schemas.microsoft.com/office/drawing/2014/main" id="{8D667147-015B-4B04-886E-3451355DC70A}"/>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1933419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09C70A-0F34-4BEB-BABD-659A58DC489C}"/>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itle 9">
            <a:extLst>
              <a:ext uri="{FF2B5EF4-FFF2-40B4-BE49-F238E27FC236}">
                <a16:creationId xmlns:a16="http://schemas.microsoft.com/office/drawing/2014/main" id="{8F6663C8-5425-48D7-9E9D-F2B794222FA5}"/>
              </a:ext>
            </a:extLst>
          </p:cNvPr>
          <p:cNvSpPr>
            <a:spLocks noGrp="1"/>
          </p:cNvSpPr>
          <p:nvPr>
            <p:ph type="title" hasCustomPrompt="1"/>
          </p:nvPr>
        </p:nvSpPr>
        <p:spPr>
          <a:xfrm>
            <a:off x="4038600" y="599301"/>
            <a:ext cx="4114800" cy="607969"/>
          </a:xfrm>
          <a:prstGeom prst="rect">
            <a:avLst/>
          </a:prstGeom>
        </p:spPr>
        <p:txBody>
          <a:bodyPr rtlCol="0" anchor="ctr"/>
          <a:lstStyle>
            <a:lvl1pPr algn="ctr">
              <a:defRPr sz="2400" cap="all" spc="100" baseline="0">
                <a:solidFill>
                  <a:schemeClr val="tx2">
                    <a:lumMod val="75000"/>
                  </a:schemeClr>
                </a:solidFill>
              </a:defRPr>
            </a:lvl1pPr>
          </a:lstStyle>
          <a:p>
            <a:pPr rtl="0"/>
            <a:r>
              <a:rPr lang="en-GB" noProof="0"/>
              <a:t>CLICK TO add title</a:t>
            </a:r>
          </a:p>
        </p:txBody>
      </p:sp>
      <p:sp>
        <p:nvSpPr>
          <p:cNvPr id="34" name="Text Placeholder 10">
            <a:extLst>
              <a:ext uri="{FF2B5EF4-FFF2-40B4-BE49-F238E27FC236}">
                <a16:creationId xmlns:a16="http://schemas.microsoft.com/office/drawing/2014/main" id="{781F399C-8EA8-402F-B2A4-828B062584C2}"/>
              </a:ext>
            </a:extLst>
          </p:cNvPr>
          <p:cNvSpPr>
            <a:spLocks noGrp="1"/>
          </p:cNvSpPr>
          <p:nvPr>
            <p:ph type="body" sz="quarter" idx="33" hasCustomPrompt="1"/>
          </p:nvPr>
        </p:nvSpPr>
        <p:spPr>
          <a:xfrm>
            <a:off x="4362186" y="1011441"/>
            <a:ext cx="3467628" cy="568896"/>
          </a:xfrm>
          <a:prstGeom prst="rect">
            <a:avLst/>
          </a:prstGeom>
        </p:spPr>
        <p:txBody>
          <a:bodyPr rtlCol="0" anchor="ctr"/>
          <a:lstStyle>
            <a:lvl1pPr marL="0" indent="0" algn="ctr">
              <a:buNone/>
              <a:defRPr sz="2000" cap="none" spc="100" baseline="0">
                <a:solidFill>
                  <a:schemeClr val="tx2">
                    <a:lumMod val="75000"/>
                  </a:schemeClr>
                </a:solidFill>
                <a:latin typeface="+mn-lt"/>
              </a:defRPr>
            </a:lvl1pPr>
          </a:lstStyle>
          <a:p>
            <a:pPr lvl="0" rtl="0"/>
            <a:r>
              <a:rPr lang="en-GB" noProof="0"/>
              <a:t>Click to add title</a:t>
            </a:r>
          </a:p>
        </p:txBody>
      </p:sp>
      <p:sp>
        <p:nvSpPr>
          <p:cNvPr id="35" name="Text Placeholder 10">
            <a:extLst>
              <a:ext uri="{FF2B5EF4-FFF2-40B4-BE49-F238E27FC236}">
                <a16:creationId xmlns:a16="http://schemas.microsoft.com/office/drawing/2014/main" id="{07DF62A2-2B04-4192-9858-1F4C30EFDA5B}"/>
              </a:ext>
            </a:extLst>
          </p:cNvPr>
          <p:cNvSpPr>
            <a:spLocks noGrp="1"/>
          </p:cNvSpPr>
          <p:nvPr>
            <p:ph type="body" sz="quarter" idx="34" hasCustomPrompt="1"/>
          </p:nvPr>
        </p:nvSpPr>
        <p:spPr>
          <a:xfrm>
            <a:off x="910838" y="2564313"/>
            <a:ext cx="4750631" cy="448769"/>
          </a:xfrm>
          <a:prstGeom prst="rect">
            <a:avLst/>
          </a:prstGeom>
        </p:spPr>
        <p:txBody>
          <a:bodyPr rtlCol="0"/>
          <a:lstStyle>
            <a:lvl1pPr marL="0" indent="0" algn="ctr">
              <a:buNone/>
              <a:defRPr sz="1800" cap="none" spc="200" baseline="0">
                <a:solidFill>
                  <a:schemeClr val="accent5">
                    <a:lumMod val="50000"/>
                  </a:schemeClr>
                </a:solidFill>
                <a:latin typeface="+mj-lt"/>
              </a:defRPr>
            </a:lvl1pPr>
          </a:lstStyle>
          <a:p>
            <a:pPr lvl="0" rtl="0"/>
            <a:r>
              <a:rPr lang="en-GB" noProof="0"/>
              <a:t>Click to add title</a:t>
            </a:r>
          </a:p>
        </p:txBody>
      </p:sp>
      <p:sp>
        <p:nvSpPr>
          <p:cNvPr id="11" name="Text Placeholder 10">
            <a:extLst>
              <a:ext uri="{FF2B5EF4-FFF2-40B4-BE49-F238E27FC236}">
                <a16:creationId xmlns:a16="http://schemas.microsoft.com/office/drawing/2014/main" id="{910CB016-EEF8-4992-8F92-8FE3375CEB06}"/>
              </a:ext>
            </a:extLst>
          </p:cNvPr>
          <p:cNvSpPr>
            <a:spLocks noGrp="1"/>
          </p:cNvSpPr>
          <p:nvPr>
            <p:ph type="body" sz="quarter" idx="25" hasCustomPrompt="1"/>
          </p:nvPr>
        </p:nvSpPr>
        <p:spPr>
          <a:xfrm>
            <a:off x="7739877" y="2564313"/>
            <a:ext cx="3532840" cy="448769"/>
          </a:xfrm>
          <a:prstGeom prst="rect">
            <a:avLst/>
          </a:prstGeom>
        </p:spPr>
        <p:txBody>
          <a:bodyPr rtlCol="0"/>
          <a:lstStyle>
            <a:lvl1pPr marL="0" indent="0" algn="ctr">
              <a:buNone/>
              <a:defRPr sz="1800" cap="none" spc="200" baseline="0">
                <a:solidFill>
                  <a:schemeClr val="accent5">
                    <a:lumMod val="50000"/>
                  </a:schemeClr>
                </a:solidFill>
                <a:latin typeface="+mj-lt"/>
              </a:defRPr>
            </a:lvl1pPr>
          </a:lstStyle>
          <a:p>
            <a:pPr lvl="0" rtl="0"/>
            <a:r>
              <a:rPr lang="en-GB" noProof="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911225" y="3187700"/>
            <a:ext cx="4749800" cy="2771775"/>
          </a:xfrm>
          <a:prstGeom prst="rect">
            <a:avLst/>
          </a:prstGeom>
        </p:spPr>
        <p:txBody>
          <a:bodyPr rtlCol="0"/>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rtl="0"/>
            <a:r>
              <a:rPr lang="en-GB" noProof="0"/>
              <a:t>Click to add content</a:t>
            </a:r>
          </a:p>
        </p:txBody>
      </p:sp>
      <p:sp>
        <p:nvSpPr>
          <p:cNvPr id="37" name="Content Placeholder 29">
            <a:extLst>
              <a:ext uri="{FF2B5EF4-FFF2-40B4-BE49-F238E27FC236}">
                <a16:creationId xmlns:a16="http://schemas.microsoft.com/office/drawing/2014/main" id="{1958214F-5F3C-4FBF-9DBD-97579EF4CF49}"/>
              </a:ext>
            </a:extLst>
          </p:cNvPr>
          <p:cNvSpPr>
            <a:spLocks noGrp="1"/>
          </p:cNvSpPr>
          <p:nvPr>
            <p:ph sz="quarter" idx="36" hasCustomPrompt="1"/>
          </p:nvPr>
        </p:nvSpPr>
        <p:spPr>
          <a:xfrm>
            <a:off x="7028164" y="3107442"/>
            <a:ext cx="4252612" cy="2882900"/>
          </a:xfrm>
          <a:prstGeom prst="rect">
            <a:avLst/>
          </a:prstGeom>
        </p:spPr>
        <p:txBody>
          <a:bodyPr rtlCol="0"/>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rtl="0"/>
            <a:r>
              <a:rPr lang="en-GB" noProof="0"/>
              <a:t>Click to add content</a:t>
            </a:r>
          </a:p>
        </p:txBody>
      </p:sp>
      <p:sp>
        <p:nvSpPr>
          <p:cNvPr id="3" name="Date Placeholder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rtlCol="0"/>
          <a:lstStyle/>
          <a:p>
            <a:r>
              <a:rPr lang="en-GB"/>
              <a:t>CAFI Executive Board Meeting 22</a:t>
            </a:r>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4122399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Yr Action Pla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378E50-94EF-4230-91B3-4CDA4804D460}"/>
              </a:ext>
              <a:ext uri="{C183D7F6-B498-43B3-948B-1728B52AA6E4}">
                <adec:decorative xmlns:adec="http://schemas.microsoft.com/office/drawing/2017/decorative" val="1"/>
              </a:ext>
            </a:extLst>
          </p:cNvPr>
          <p:cNvGrpSpPr/>
          <p:nvPr userDrawn="1"/>
        </p:nvGrpSpPr>
        <p:grpSpPr>
          <a:xfrm>
            <a:off x="2749477" y="4411918"/>
            <a:ext cx="7895340" cy="344415"/>
            <a:chOff x="2749477" y="4411918"/>
            <a:chExt cx="7895340" cy="344415"/>
          </a:xfrm>
        </p:grpSpPr>
        <p:cxnSp>
          <p:nvCxnSpPr>
            <p:cNvPr id="102" name="Straight Connector 101">
              <a:extLst>
                <a:ext uri="{FF2B5EF4-FFF2-40B4-BE49-F238E27FC236}">
                  <a16:creationId xmlns:a16="http://schemas.microsoft.com/office/drawing/2014/main" id="{3FDF687F-1594-4839-AA46-5DACB2E040FA}"/>
                </a:ext>
                <a:ext uri="{C183D7F6-B498-43B3-948B-1728B52AA6E4}">
                  <adec:decorative xmlns:adec="http://schemas.microsoft.com/office/drawing/2017/decorative" val="1"/>
                </a:ext>
              </a:extLst>
            </p:cNvPr>
            <p:cNvCxnSpPr>
              <a:cxnSpLocks/>
            </p:cNvCxnSpPr>
            <p:nvPr/>
          </p:nvCxnSpPr>
          <p:spPr>
            <a:xfrm flipH="1">
              <a:off x="274947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AD917A9-665D-46F4-8911-E2881838B6E6}"/>
                </a:ext>
                <a:ext uri="{C183D7F6-B498-43B3-948B-1728B52AA6E4}">
                  <adec:decorative xmlns:adec="http://schemas.microsoft.com/office/drawing/2017/decorative" val="1"/>
                </a:ext>
              </a:extLst>
            </p:cNvPr>
            <p:cNvCxnSpPr>
              <a:cxnSpLocks/>
            </p:cNvCxnSpPr>
            <p:nvPr/>
          </p:nvCxnSpPr>
          <p:spPr>
            <a:xfrm flipH="1">
              <a:off x="6699668"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7D52265-C77D-45A6-96A5-2656848A3117}"/>
                </a:ext>
                <a:ext uri="{C183D7F6-B498-43B3-948B-1728B52AA6E4}">
                  <adec:decorative xmlns:adec="http://schemas.microsoft.com/office/drawing/2017/decorative" val="1"/>
                </a:ext>
              </a:extLst>
            </p:cNvPr>
            <p:cNvCxnSpPr>
              <a:cxnSpLocks/>
            </p:cNvCxnSpPr>
            <p:nvPr/>
          </p:nvCxnSpPr>
          <p:spPr>
            <a:xfrm flipH="1">
              <a:off x="1064355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4075B284-B3F9-49E3-A5BC-FBFD2C706C3D}"/>
              </a:ext>
              <a:ext uri="{C183D7F6-B498-43B3-948B-1728B52AA6E4}">
                <adec:decorative xmlns:adec="http://schemas.microsoft.com/office/drawing/2017/decorative" val="1"/>
              </a:ext>
            </a:extLst>
          </p:cNvPr>
          <p:cNvGrpSpPr/>
          <p:nvPr userDrawn="1"/>
        </p:nvGrpSpPr>
        <p:grpSpPr>
          <a:xfrm>
            <a:off x="2750737" y="2675138"/>
            <a:ext cx="6313957" cy="344415"/>
            <a:chOff x="2750737" y="2675138"/>
            <a:chExt cx="6313957" cy="344415"/>
          </a:xfrm>
        </p:grpSpPr>
        <p:cxnSp>
          <p:nvCxnSpPr>
            <p:cNvPr id="148" name="Straight Connector 147">
              <a:extLst>
                <a:ext uri="{FF2B5EF4-FFF2-40B4-BE49-F238E27FC236}">
                  <a16:creationId xmlns:a16="http://schemas.microsoft.com/office/drawing/2014/main" id="{1D75FFD8-965E-47C7-B05F-A941B5164AB4}"/>
                </a:ext>
                <a:ext uri="{C183D7F6-B498-43B3-948B-1728B52AA6E4}">
                  <adec:decorative xmlns:adec="http://schemas.microsoft.com/office/drawing/2017/decorative" val="1"/>
                </a:ext>
              </a:extLst>
            </p:cNvPr>
            <p:cNvCxnSpPr>
              <a:cxnSpLocks/>
            </p:cNvCxnSpPr>
            <p:nvPr userDrawn="1"/>
          </p:nvCxnSpPr>
          <p:spPr>
            <a:xfrm flipH="1">
              <a:off x="275073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DDFF1A-AABD-4DA5-9811-02C4149132AF}"/>
                </a:ext>
                <a:ext uri="{C183D7F6-B498-43B3-948B-1728B52AA6E4}">
                  <adec:decorative xmlns:adec="http://schemas.microsoft.com/office/drawing/2017/decorative" val="1"/>
                </a:ext>
              </a:extLst>
            </p:cNvPr>
            <p:cNvCxnSpPr>
              <a:cxnSpLocks/>
            </p:cNvCxnSpPr>
            <p:nvPr userDrawn="1"/>
          </p:nvCxnSpPr>
          <p:spPr>
            <a:xfrm flipH="1">
              <a:off x="511688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862A0FB-DDED-42C5-B28D-D466080F4637}"/>
                </a:ext>
                <a:ext uri="{C183D7F6-B498-43B3-948B-1728B52AA6E4}">
                  <adec:decorative xmlns:adec="http://schemas.microsoft.com/office/drawing/2017/decorative" val="1"/>
                </a:ext>
              </a:extLst>
            </p:cNvPr>
            <p:cNvCxnSpPr>
              <a:cxnSpLocks/>
            </p:cNvCxnSpPr>
            <p:nvPr userDrawn="1"/>
          </p:nvCxnSpPr>
          <p:spPr>
            <a:xfrm flipH="1">
              <a:off x="9063434"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7CD073CE-AA33-40C2-9636-3F5C236050F4}"/>
              </a:ext>
            </a:extLst>
          </p:cNvPr>
          <p:cNvSpPr>
            <a:spLocks noGrp="1"/>
          </p:cNvSpPr>
          <p:nvPr>
            <p:ph type="title" hasCustomPrompt="1"/>
          </p:nvPr>
        </p:nvSpPr>
        <p:spPr>
          <a:xfrm>
            <a:off x="4292241" y="693422"/>
            <a:ext cx="3607518" cy="633402"/>
          </a:xfrm>
          <a:prstGeom prst="rect">
            <a:avLst/>
          </a:prstGeom>
          <a:ln w="28575">
            <a:solidFill>
              <a:schemeClr val="accent2"/>
            </a:solidFill>
          </a:ln>
        </p:spPr>
        <p:txBody>
          <a:bodyPr rtlCol="0" anchor="ctr"/>
          <a:lstStyle>
            <a:lvl1pPr algn="ctr">
              <a:defRPr sz="2400" cap="all" spc="100" baseline="0">
                <a:solidFill>
                  <a:schemeClr val="tx2"/>
                </a:solidFill>
              </a:defRPr>
            </a:lvl1pPr>
          </a:lstStyle>
          <a:p>
            <a:pPr rtl="0"/>
            <a:r>
              <a:rPr lang="en-GB" noProof="0"/>
              <a:t>Click to add title</a:t>
            </a:r>
          </a:p>
        </p:txBody>
      </p:sp>
      <p:sp>
        <p:nvSpPr>
          <p:cNvPr id="58" name="Text Placeholder 14">
            <a:extLst>
              <a:ext uri="{FF2B5EF4-FFF2-40B4-BE49-F238E27FC236}">
                <a16:creationId xmlns:a16="http://schemas.microsoft.com/office/drawing/2014/main" id="{FC053B39-4BE6-44B3-8D93-ED230B1611A4}"/>
              </a:ext>
            </a:extLst>
          </p:cNvPr>
          <p:cNvSpPr>
            <a:spLocks noGrp="1"/>
          </p:cNvSpPr>
          <p:nvPr>
            <p:ph type="body" sz="quarter" idx="43" hasCustomPrompt="1"/>
          </p:nvPr>
        </p:nvSpPr>
        <p:spPr>
          <a:xfrm>
            <a:off x="2029367"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n-GB" noProof="0"/>
              <a:t>Click to add text</a:t>
            </a:r>
          </a:p>
        </p:txBody>
      </p:sp>
      <p:sp>
        <p:nvSpPr>
          <p:cNvPr id="59" name="Text Placeholder 14">
            <a:extLst>
              <a:ext uri="{FF2B5EF4-FFF2-40B4-BE49-F238E27FC236}">
                <a16:creationId xmlns:a16="http://schemas.microsoft.com/office/drawing/2014/main" id="{95F74BD3-C751-4644-9E0D-36D890A69E6E}"/>
              </a:ext>
            </a:extLst>
          </p:cNvPr>
          <p:cNvSpPr>
            <a:spLocks noGrp="1"/>
          </p:cNvSpPr>
          <p:nvPr>
            <p:ph type="body" sz="quarter" idx="44" hasCustomPrompt="1"/>
          </p:nvPr>
        </p:nvSpPr>
        <p:spPr>
          <a:xfrm>
            <a:off x="4397612"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n-GB" noProof="0"/>
              <a:t>Click to add text</a:t>
            </a:r>
          </a:p>
        </p:txBody>
      </p:sp>
      <p:sp>
        <p:nvSpPr>
          <p:cNvPr id="60" name="Text Placeholder 14">
            <a:extLst>
              <a:ext uri="{FF2B5EF4-FFF2-40B4-BE49-F238E27FC236}">
                <a16:creationId xmlns:a16="http://schemas.microsoft.com/office/drawing/2014/main" id="{3D5CF2BE-8C0B-408F-AEEB-45E3B588305D}"/>
              </a:ext>
            </a:extLst>
          </p:cNvPr>
          <p:cNvSpPr>
            <a:spLocks noGrp="1"/>
          </p:cNvSpPr>
          <p:nvPr>
            <p:ph type="body" sz="quarter" idx="45" hasCustomPrompt="1"/>
          </p:nvPr>
        </p:nvSpPr>
        <p:spPr>
          <a:xfrm>
            <a:off x="8344687"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n-GB" noProof="0"/>
              <a:t>Click to add text</a:t>
            </a:r>
          </a:p>
        </p:txBody>
      </p:sp>
      <p:sp>
        <p:nvSpPr>
          <p:cNvPr id="56" name="Text Placeholder 14">
            <a:extLst>
              <a:ext uri="{FF2B5EF4-FFF2-40B4-BE49-F238E27FC236}">
                <a16:creationId xmlns:a16="http://schemas.microsoft.com/office/drawing/2014/main" id="{4A07D9B0-4F06-4D69-B211-37FC634E5084}"/>
              </a:ext>
            </a:extLst>
          </p:cNvPr>
          <p:cNvSpPr>
            <a:spLocks noGrp="1"/>
          </p:cNvSpPr>
          <p:nvPr>
            <p:ph type="body" sz="quarter" idx="41" hasCustomPrompt="1"/>
          </p:nvPr>
        </p:nvSpPr>
        <p:spPr>
          <a:xfrm>
            <a:off x="696804" y="2739533"/>
            <a:ext cx="1021001" cy="501726"/>
          </a:xfrm>
          <a:prstGeom prst="rect">
            <a:avLst/>
          </a:prstGeom>
        </p:spPr>
        <p:txBody>
          <a:bodyPr rtlCol="0" anchor="ctr"/>
          <a:lstStyle>
            <a:lvl1pPr marL="0" indent="0" algn="ctr">
              <a:buNone/>
              <a:defRPr sz="2000" cap="none" spc="100" baseline="0">
                <a:solidFill>
                  <a:schemeClr val="accent5">
                    <a:lumMod val="50000"/>
                  </a:schemeClr>
                </a:solidFill>
                <a:latin typeface="+mj-lt"/>
              </a:defRPr>
            </a:lvl1pPr>
          </a:lstStyle>
          <a:p>
            <a:pPr lvl="0" rtl="0"/>
            <a:r>
              <a:rPr lang="en-GB" noProof="0"/>
              <a:t>Add year</a:t>
            </a:r>
          </a:p>
        </p:txBody>
      </p:sp>
      <p:sp>
        <p:nvSpPr>
          <p:cNvPr id="20" name="Text Placeholder 14">
            <a:extLst>
              <a:ext uri="{FF2B5EF4-FFF2-40B4-BE49-F238E27FC236}">
                <a16:creationId xmlns:a16="http://schemas.microsoft.com/office/drawing/2014/main" id="{E36FDE7A-7F96-4A7E-AB4F-DBCEFD81C3BA}"/>
              </a:ext>
            </a:extLst>
          </p:cNvPr>
          <p:cNvSpPr>
            <a:spLocks noGrp="1"/>
          </p:cNvSpPr>
          <p:nvPr>
            <p:ph type="body" sz="quarter" idx="17" hasCustomPrompt="1"/>
          </p:nvPr>
        </p:nvSpPr>
        <p:spPr>
          <a:xfrm>
            <a:off x="171234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1" name="Text Placeholder 14">
            <a:extLst>
              <a:ext uri="{FF2B5EF4-FFF2-40B4-BE49-F238E27FC236}">
                <a16:creationId xmlns:a16="http://schemas.microsoft.com/office/drawing/2014/main" id="{C3C9C771-CEBA-46FF-9941-0F82E4028CC4}"/>
              </a:ext>
            </a:extLst>
          </p:cNvPr>
          <p:cNvSpPr>
            <a:spLocks noGrp="1"/>
          </p:cNvSpPr>
          <p:nvPr>
            <p:ph type="body" sz="quarter" idx="18" hasCustomPrompt="1"/>
          </p:nvPr>
        </p:nvSpPr>
        <p:spPr>
          <a:xfrm>
            <a:off x="250176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2" name="Text Placeholder 14">
            <a:extLst>
              <a:ext uri="{FF2B5EF4-FFF2-40B4-BE49-F238E27FC236}">
                <a16:creationId xmlns:a16="http://schemas.microsoft.com/office/drawing/2014/main" id="{945F6154-355B-4195-8155-1E8C079CDEE2}"/>
              </a:ext>
            </a:extLst>
          </p:cNvPr>
          <p:cNvSpPr>
            <a:spLocks noGrp="1"/>
          </p:cNvSpPr>
          <p:nvPr>
            <p:ph type="body" sz="quarter" idx="19" hasCustomPrompt="1"/>
          </p:nvPr>
        </p:nvSpPr>
        <p:spPr>
          <a:xfrm>
            <a:off x="329117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3" name="Text Placeholder 14">
            <a:extLst>
              <a:ext uri="{FF2B5EF4-FFF2-40B4-BE49-F238E27FC236}">
                <a16:creationId xmlns:a16="http://schemas.microsoft.com/office/drawing/2014/main" id="{B8E228D5-C0F1-4215-8880-B28856B6F77B}"/>
              </a:ext>
            </a:extLst>
          </p:cNvPr>
          <p:cNvSpPr>
            <a:spLocks noGrp="1"/>
          </p:cNvSpPr>
          <p:nvPr>
            <p:ph type="body" sz="quarter" idx="20" hasCustomPrompt="1"/>
          </p:nvPr>
        </p:nvSpPr>
        <p:spPr>
          <a:xfrm>
            <a:off x="408059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4" name="Text Placeholder 14">
            <a:extLst>
              <a:ext uri="{FF2B5EF4-FFF2-40B4-BE49-F238E27FC236}">
                <a16:creationId xmlns:a16="http://schemas.microsoft.com/office/drawing/2014/main" id="{5568E40A-0330-4C80-9F64-FB6C4B7CC11D}"/>
              </a:ext>
            </a:extLst>
          </p:cNvPr>
          <p:cNvSpPr>
            <a:spLocks noGrp="1"/>
          </p:cNvSpPr>
          <p:nvPr>
            <p:ph type="body" sz="quarter" idx="21" hasCustomPrompt="1"/>
          </p:nvPr>
        </p:nvSpPr>
        <p:spPr>
          <a:xfrm>
            <a:off x="4810807" y="3170170"/>
            <a:ext cx="61531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5" name="Text Placeholder 14">
            <a:extLst>
              <a:ext uri="{FF2B5EF4-FFF2-40B4-BE49-F238E27FC236}">
                <a16:creationId xmlns:a16="http://schemas.microsoft.com/office/drawing/2014/main" id="{EC8A3FD2-F6F6-40A0-89E1-7769CBB8D4BB}"/>
              </a:ext>
            </a:extLst>
          </p:cNvPr>
          <p:cNvSpPr>
            <a:spLocks noGrp="1"/>
          </p:cNvSpPr>
          <p:nvPr>
            <p:ph type="body" sz="quarter" idx="22" hasCustomPrompt="1"/>
          </p:nvPr>
        </p:nvSpPr>
        <p:spPr>
          <a:xfrm>
            <a:off x="565942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6" name="Text Placeholder 14">
            <a:extLst>
              <a:ext uri="{FF2B5EF4-FFF2-40B4-BE49-F238E27FC236}">
                <a16:creationId xmlns:a16="http://schemas.microsoft.com/office/drawing/2014/main" id="{A882D901-8E7C-431B-B6E9-14C8BD5B22C0}"/>
              </a:ext>
            </a:extLst>
          </p:cNvPr>
          <p:cNvSpPr>
            <a:spLocks noGrp="1"/>
          </p:cNvSpPr>
          <p:nvPr>
            <p:ph type="body" sz="quarter" idx="23" hasCustomPrompt="1"/>
          </p:nvPr>
        </p:nvSpPr>
        <p:spPr>
          <a:xfrm>
            <a:off x="644883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7" name="Text Placeholder 14">
            <a:extLst>
              <a:ext uri="{FF2B5EF4-FFF2-40B4-BE49-F238E27FC236}">
                <a16:creationId xmlns:a16="http://schemas.microsoft.com/office/drawing/2014/main" id="{2051E2EF-F729-4B79-8CD4-C0D60EE9AD08}"/>
              </a:ext>
            </a:extLst>
          </p:cNvPr>
          <p:cNvSpPr>
            <a:spLocks noGrp="1"/>
          </p:cNvSpPr>
          <p:nvPr>
            <p:ph type="body" sz="quarter" idx="24" hasCustomPrompt="1"/>
          </p:nvPr>
        </p:nvSpPr>
        <p:spPr>
          <a:xfrm>
            <a:off x="723825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8" name="Text Placeholder 14">
            <a:extLst>
              <a:ext uri="{FF2B5EF4-FFF2-40B4-BE49-F238E27FC236}">
                <a16:creationId xmlns:a16="http://schemas.microsoft.com/office/drawing/2014/main" id="{A8A6BF26-67C7-4AFD-82B4-5F8831E6276B}"/>
              </a:ext>
            </a:extLst>
          </p:cNvPr>
          <p:cNvSpPr>
            <a:spLocks noGrp="1"/>
          </p:cNvSpPr>
          <p:nvPr>
            <p:ph type="body" sz="quarter" idx="25" hasCustomPrompt="1"/>
          </p:nvPr>
        </p:nvSpPr>
        <p:spPr>
          <a:xfrm>
            <a:off x="802766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9" name="Text Placeholder 14">
            <a:extLst>
              <a:ext uri="{FF2B5EF4-FFF2-40B4-BE49-F238E27FC236}">
                <a16:creationId xmlns:a16="http://schemas.microsoft.com/office/drawing/2014/main" id="{9D579002-8C14-4A35-90BB-43E508420D98}"/>
              </a:ext>
            </a:extLst>
          </p:cNvPr>
          <p:cNvSpPr>
            <a:spLocks noGrp="1"/>
          </p:cNvSpPr>
          <p:nvPr>
            <p:ph type="body" sz="quarter" idx="26" hasCustomPrompt="1"/>
          </p:nvPr>
        </p:nvSpPr>
        <p:spPr>
          <a:xfrm>
            <a:off x="881708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0" name="Text Placeholder 14">
            <a:extLst>
              <a:ext uri="{FF2B5EF4-FFF2-40B4-BE49-F238E27FC236}">
                <a16:creationId xmlns:a16="http://schemas.microsoft.com/office/drawing/2014/main" id="{AA2D386B-15E3-4543-8D79-5B890CB60E7F}"/>
              </a:ext>
            </a:extLst>
          </p:cNvPr>
          <p:cNvSpPr>
            <a:spLocks noGrp="1"/>
          </p:cNvSpPr>
          <p:nvPr>
            <p:ph type="body" sz="quarter" idx="27" hasCustomPrompt="1"/>
          </p:nvPr>
        </p:nvSpPr>
        <p:spPr>
          <a:xfrm>
            <a:off x="960649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1" name="Text Placeholder 14">
            <a:extLst>
              <a:ext uri="{FF2B5EF4-FFF2-40B4-BE49-F238E27FC236}">
                <a16:creationId xmlns:a16="http://schemas.microsoft.com/office/drawing/2014/main" id="{D1BBCCCB-0A70-4CE2-AC23-DC53C20096BA}"/>
              </a:ext>
            </a:extLst>
          </p:cNvPr>
          <p:cNvSpPr>
            <a:spLocks noGrp="1"/>
          </p:cNvSpPr>
          <p:nvPr>
            <p:ph type="body" sz="quarter" idx="28" hasCustomPrompt="1"/>
          </p:nvPr>
        </p:nvSpPr>
        <p:spPr>
          <a:xfrm>
            <a:off x="10395907"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61" name="Text Placeholder 14">
            <a:extLst>
              <a:ext uri="{FF2B5EF4-FFF2-40B4-BE49-F238E27FC236}">
                <a16:creationId xmlns:a16="http://schemas.microsoft.com/office/drawing/2014/main" id="{83DD38EA-382F-4255-927F-5F23153D51A7}"/>
              </a:ext>
            </a:extLst>
          </p:cNvPr>
          <p:cNvSpPr>
            <a:spLocks noGrp="1"/>
          </p:cNvSpPr>
          <p:nvPr>
            <p:ph type="body" sz="quarter" idx="46" hasCustomPrompt="1"/>
          </p:nvPr>
        </p:nvSpPr>
        <p:spPr>
          <a:xfrm>
            <a:off x="2029367" y="400313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n-GB" noProof="0"/>
              <a:t>Click to add text</a:t>
            </a:r>
          </a:p>
        </p:txBody>
      </p:sp>
      <p:sp>
        <p:nvSpPr>
          <p:cNvPr id="62" name="Text Placeholder 14">
            <a:extLst>
              <a:ext uri="{FF2B5EF4-FFF2-40B4-BE49-F238E27FC236}">
                <a16:creationId xmlns:a16="http://schemas.microsoft.com/office/drawing/2014/main" id="{DDBB317C-ECEA-48F8-B070-51A7C7B4CDB2}"/>
              </a:ext>
            </a:extLst>
          </p:cNvPr>
          <p:cNvSpPr>
            <a:spLocks noGrp="1"/>
          </p:cNvSpPr>
          <p:nvPr>
            <p:ph type="body" sz="quarter" idx="47" hasCustomPrompt="1"/>
          </p:nvPr>
        </p:nvSpPr>
        <p:spPr>
          <a:xfrm>
            <a:off x="5976442" y="4003137"/>
            <a:ext cx="1440088" cy="408780"/>
          </a:xfrm>
          <a:prstGeom prst="rect">
            <a:avLst/>
          </a:prstGeom>
        </p:spPr>
        <p:txBody>
          <a:bodyPr rtlCol="0" anchor="b"/>
          <a:lstStyle>
            <a:lvl1pPr marL="0" indent="0" algn="ctr">
              <a:lnSpc>
                <a:spcPct val="100000"/>
              </a:lnSpc>
              <a:spcBef>
                <a:spcPts val="0"/>
              </a:spcBef>
              <a:buNone/>
              <a:defRPr sz="1400" b="0" cap="none" spc="100" baseline="0">
                <a:solidFill>
                  <a:schemeClr val="accent5">
                    <a:lumMod val="50000"/>
                  </a:schemeClr>
                </a:solidFill>
                <a:latin typeface="+mn-lt"/>
              </a:defRPr>
            </a:lvl1pPr>
          </a:lstStyle>
          <a:p>
            <a:pPr lvl="0" rtl="0"/>
            <a:r>
              <a:rPr lang="en-GB" noProof="0"/>
              <a:t>Click to add text</a:t>
            </a:r>
          </a:p>
        </p:txBody>
      </p:sp>
      <p:sp>
        <p:nvSpPr>
          <p:cNvPr id="63" name="Text Placeholder 14">
            <a:extLst>
              <a:ext uri="{FF2B5EF4-FFF2-40B4-BE49-F238E27FC236}">
                <a16:creationId xmlns:a16="http://schemas.microsoft.com/office/drawing/2014/main" id="{5C19CD78-318A-4E21-9027-254A8711F4C1}"/>
              </a:ext>
            </a:extLst>
          </p:cNvPr>
          <p:cNvSpPr>
            <a:spLocks noGrp="1"/>
          </p:cNvSpPr>
          <p:nvPr>
            <p:ph type="body" sz="quarter" idx="48" hasCustomPrompt="1"/>
          </p:nvPr>
        </p:nvSpPr>
        <p:spPr>
          <a:xfrm>
            <a:off x="9923517" y="400313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j-lt"/>
              </a:defRPr>
            </a:lvl1pPr>
          </a:lstStyle>
          <a:p>
            <a:pPr lvl="0" rtl="0"/>
            <a:r>
              <a:rPr lang="en-GB" noProof="0"/>
              <a:t>Click to add text</a:t>
            </a:r>
          </a:p>
        </p:txBody>
      </p:sp>
      <p:sp>
        <p:nvSpPr>
          <p:cNvPr id="57" name="Text Placeholder 14">
            <a:extLst>
              <a:ext uri="{FF2B5EF4-FFF2-40B4-BE49-F238E27FC236}">
                <a16:creationId xmlns:a16="http://schemas.microsoft.com/office/drawing/2014/main" id="{A437805B-FB40-4996-AD55-1BF1A2D64F0B}"/>
              </a:ext>
            </a:extLst>
          </p:cNvPr>
          <p:cNvSpPr>
            <a:spLocks noGrp="1"/>
          </p:cNvSpPr>
          <p:nvPr>
            <p:ph type="body" sz="quarter" idx="42" hasCustomPrompt="1"/>
          </p:nvPr>
        </p:nvSpPr>
        <p:spPr>
          <a:xfrm>
            <a:off x="696804" y="4437609"/>
            <a:ext cx="1021001" cy="501726"/>
          </a:xfrm>
          <a:prstGeom prst="rect">
            <a:avLst/>
          </a:prstGeom>
        </p:spPr>
        <p:txBody>
          <a:bodyPr rtlCol="0" anchor="ctr"/>
          <a:lstStyle>
            <a:lvl1pPr marL="0" indent="0" algn="ctr">
              <a:buNone/>
              <a:defRPr sz="2000" cap="none" spc="100" baseline="0">
                <a:solidFill>
                  <a:schemeClr val="accent5">
                    <a:lumMod val="50000"/>
                  </a:schemeClr>
                </a:solidFill>
                <a:latin typeface="+mj-lt"/>
              </a:defRPr>
            </a:lvl1pPr>
          </a:lstStyle>
          <a:p>
            <a:pPr lvl="0" rtl="0"/>
            <a:r>
              <a:rPr lang="en-GB" noProof="0"/>
              <a:t>Add year</a:t>
            </a:r>
          </a:p>
        </p:txBody>
      </p:sp>
      <p:sp>
        <p:nvSpPr>
          <p:cNvPr id="32" name="Text Placeholder 14">
            <a:extLst>
              <a:ext uri="{FF2B5EF4-FFF2-40B4-BE49-F238E27FC236}">
                <a16:creationId xmlns:a16="http://schemas.microsoft.com/office/drawing/2014/main" id="{40A55730-770B-4851-B7C1-A3AE260339EC}"/>
              </a:ext>
            </a:extLst>
          </p:cNvPr>
          <p:cNvSpPr>
            <a:spLocks noGrp="1"/>
          </p:cNvSpPr>
          <p:nvPr>
            <p:ph type="body" sz="quarter" idx="29" hasCustomPrompt="1"/>
          </p:nvPr>
        </p:nvSpPr>
        <p:spPr>
          <a:xfrm>
            <a:off x="171234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3" name="Text Placeholder 14">
            <a:extLst>
              <a:ext uri="{FF2B5EF4-FFF2-40B4-BE49-F238E27FC236}">
                <a16:creationId xmlns:a16="http://schemas.microsoft.com/office/drawing/2014/main" id="{32F5F67C-8450-4CC2-984C-18CEA2A424FA}"/>
              </a:ext>
            </a:extLst>
          </p:cNvPr>
          <p:cNvSpPr>
            <a:spLocks noGrp="1"/>
          </p:cNvSpPr>
          <p:nvPr>
            <p:ph type="body" sz="quarter" idx="30" hasCustomPrompt="1"/>
          </p:nvPr>
        </p:nvSpPr>
        <p:spPr>
          <a:xfrm>
            <a:off x="250176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4" name="Text Placeholder 14">
            <a:extLst>
              <a:ext uri="{FF2B5EF4-FFF2-40B4-BE49-F238E27FC236}">
                <a16:creationId xmlns:a16="http://schemas.microsoft.com/office/drawing/2014/main" id="{205940B1-D0A7-4FA0-8075-1DD875262A2B}"/>
              </a:ext>
            </a:extLst>
          </p:cNvPr>
          <p:cNvSpPr>
            <a:spLocks noGrp="1"/>
          </p:cNvSpPr>
          <p:nvPr>
            <p:ph type="body" sz="quarter" idx="31" hasCustomPrompt="1"/>
          </p:nvPr>
        </p:nvSpPr>
        <p:spPr>
          <a:xfrm>
            <a:off x="329117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5" name="Text Placeholder 14">
            <a:extLst>
              <a:ext uri="{FF2B5EF4-FFF2-40B4-BE49-F238E27FC236}">
                <a16:creationId xmlns:a16="http://schemas.microsoft.com/office/drawing/2014/main" id="{FF257E24-EF53-4359-8CF5-CC42A8F66184}"/>
              </a:ext>
            </a:extLst>
          </p:cNvPr>
          <p:cNvSpPr>
            <a:spLocks noGrp="1"/>
          </p:cNvSpPr>
          <p:nvPr>
            <p:ph type="body" sz="quarter" idx="32" hasCustomPrompt="1"/>
          </p:nvPr>
        </p:nvSpPr>
        <p:spPr>
          <a:xfrm>
            <a:off x="408059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6" name="Text Placeholder 14">
            <a:extLst>
              <a:ext uri="{FF2B5EF4-FFF2-40B4-BE49-F238E27FC236}">
                <a16:creationId xmlns:a16="http://schemas.microsoft.com/office/drawing/2014/main" id="{5A2166B8-0F7E-45E9-970E-79F921472A30}"/>
              </a:ext>
            </a:extLst>
          </p:cNvPr>
          <p:cNvSpPr>
            <a:spLocks noGrp="1"/>
          </p:cNvSpPr>
          <p:nvPr>
            <p:ph type="body" sz="quarter" idx="33" hasCustomPrompt="1"/>
          </p:nvPr>
        </p:nvSpPr>
        <p:spPr>
          <a:xfrm>
            <a:off x="4810807" y="4871997"/>
            <a:ext cx="61531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7" name="Text Placeholder 14">
            <a:extLst>
              <a:ext uri="{FF2B5EF4-FFF2-40B4-BE49-F238E27FC236}">
                <a16:creationId xmlns:a16="http://schemas.microsoft.com/office/drawing/2014/main" id="{FF45DCBF-40C1-4B85-9196-4C0237FA8CE9}"/>
              </a:ext>
            </a:extLst>
          </p:cNvPr>
          <p:cNvSpPr>
            <a:spLocks noGrp="1"/>
          </p:cNvSpPr>
          <p:nvPr>
            <p:ph type="body" sz="quarter" idx="34" hasCustomPrompt="1"/>
          </p:nvPr>
        </p:nvSpPr>
        <p:spPr>
          <a:xfrm>
            <a:off x="565942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8" name="Text Placeholder 14">
            <a:extLst>
              <a:ext uri="{FF2B5EF4-FFF2-40B4-BE49-F238E27FC236}">
                <a16:creationId xmlns:a16="http://schemas.microsoft.com/office/drawing/2014/main" id="{E0182695-A664-4408-ACB6-D9273831D560}"/>
              </a:ext>
            </a:extLst>
          </p:cNvPr>
          <p:cNvSpPr>
            <a:spLocks noGrp="1"/>
          </p:cNvSpPr>
          <p:nvPr>
            <p:ph type="body" sz="quarter" idx="35" hasCustomPrompt="1"/>
          </p:nvPr>
        </p:nvSpPr>
        <p:spPr>
          <a:xfrm>
            <a:off x="644883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9" name="Text Placeholder 14">
            <a:extLst>
              <a:ext uri="{FF2B5EF4-FFF2-40B4-BE49-F238E27FC236}">
                <a16:creationId xmlns:a16="http://schemas.microsoft.com/office/drawing/2014/main" id="{2928531F-4FEC-4B06-9428-27244D33B936}"/>
              </a:ext>
            </a:extLst>
          </p:cNvPr>
          <p:cNvSpPr>
            <a:spLocks noGrp="1"/>
          </p:cNvSpPr>
          <p:nvPr>
            <p:ph type="body" sz="quarter" idx="36" hasCustomPrompt="1"/>
          </p:nvPr>
        </p:nvSpPr>
        <p:spPr>
          <a:xfrm>
            <a:off x="723825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40" name="Text Placeholder 14">
            <a:extLst>
              <a:ext uri="{FF2B5EF4-FFF2-40B4-BE49-F238E27FC236}">
                <a16:creationId xmlns:a16="http://schemas.microsoft.com/office/drawing/2014/main" id="{E678C8DB-AF28-4A99-B976-36F54BA279CD}"/>
              </a:ext>
            </a:extLst>
          </p:cNvPr>
          <p:cNvSpPr>
            <a:spLocks noGrp="1"/>
          </p:cNvSpPr>
          <p:nvPr>
            <p:ph type="body" sz="quarter" idx="37" hasCustomPrompt="1"/>
          </p:nvPr>
        </p:nvSpPr>
        <p:spPr>
          <a:xfrm>
            <a:off x="802766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41" name="Text Placeholder 14">
            <a:extLst>
              <a:ext uri="{FF2B5EF4-FFF2-40B4-BE49-F238E27FC236}">
                <a16:creationId xmlns:a16="http://schemas.microsoft.com/office/drawing/2014/main" id="{FB1CBFC6-0E9C-4ECA-A915-798C00479D6B}"/>
              </a:ext>
            </a:extLst>
          </p:cNvPr>
          <p:cNvSpPr>
            <a:spLocks noGrp="1"/>
          </p:cNvSpPr>
          <p:nvPr>
            <p:ph type="body" sz="quarter" idx="38" hasCustomPrompt="1"/>
          </p:nvPr>
        </p:nvSpPr>
        <p:spPr>
          <a:xfrm>
            <a:off x="881708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42" name="Text Placeholder 14">
            <a:extLst>
              <a:ext uri="{FF2B5EF4-FFF2-40B4-BE49-F238E27FC236}">
                <a16:creationId xmlns:a16="http://schemas.microsoft.com/office/drawing/2014/main" id="{B4EC71CB-AE6D-46A0-87B4-6E2BD6A1CF6F}"/>
              </a:ext>
            </a:extLst>
          </p:cNvPr>
          <p:cNvSpPr>
            <a:spLocks noGrp="1"/>
          </p:cNvSpPr>
          <p:nvPr>
            <p:ph type="body" sz="quarter" idx="39" hasCustomPrompt="1"/>
          </p:nvPr>
        </p:nvSpPr>
        <p:spPr>
          <a:xfrm>
            <a:off x="960649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43" name="Text Placeholder 14">
            <a:extLst>
              <a:ext uri="{FF2B5EF4-FFF2-40B4-BE49-F238E27FC236}">
                <a16:creationId xmlns:a16="http://schemas.microsoft.com/office/drawing/2014/main" id="{16A1EE39-3790-4721-9E09-19024F590A96}"/>
              </a:ext>
            </a:extLst>
          </p:cNvPr>
          <p:cNvSpPr>
            <a:spLocks noGrp="1"/>
          </p:cNvSpPr>
          <p:nvPr>
            <p:ph type="body" sz="quarter" idx="40" hasCustomPrompt="1"/>
          </p:nvPr>
        </p:nvSpPr>
        <p:spPr>
          <a:xfrm>
            <a:off x="10395907"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grpSp>
        <p:nvGrpSpPr>
          <p:cNvPr id="44" name="Group 43">
            <a:extLst>
              <a:ext uri="{FF2B5EF4-FFF2-40B4-BE49-F238E27FC236}">
                <a16:creationId xmlns:a16="http://schemas.microsoft.com/office/drawing/2014/main" id="{D4F8B141-9EE2-47E7-AF2A-94CECF90771C}"/>
              </a:ext>
              <a:ext uri="{C183D7F6-B498-43B3-948B-1728B52AA6E4}">
                <adec:decorative xmlns:adec="http://schemas.microsoft.com/office/drawing/2017/decorative" val="1"/>
              </a:ext>
            </a:extLst>
          </p:cNvPr>
          <p:cNvGrpSpPr/>
          <p:nvPr userDrawn="1"/>
        </p:nvGrpSpPr>
        <p:grpSpPr>
          <a:xfrm>
            <a:off x="2047081" y="4694680"/>
            <a:ext cx="8510121" cy="0"/>
            <a:chOff x="1504814" y="2488864"/>
            <a:chExt cx="8510121" cy="0"/>
          </a:xfrm>
        </p:grpSpPr>
        <p:cxnSp>
          <p:nvCxnSpPr>
            <p:cNvPr id="45" name="Straight Connector 44">
              <a:extLst>
                <a:ext uri="{FF2B5EF4-FFF2-40B4-BE49-F238E27FC236}">
                  <a16:creationId xmlns:a16="http://schemas.microsoft.com/office/drawing/2014/main" id="{0D73D561-653C-420E-BC66-5DA51DD36C89}"/>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3729D46-C590-474A-BF51-5B9D4359EB74}"/>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8D21A3-16A8-4ECB-832A-29159F1D20E9}"/>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217E3B-A68A-4BBD-889D-C078F6616CB6}"/>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C64796-B68D-4AE1-A16E-54663926A7FD}"/>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69D787A-5A6E-4ADB-BAAA-FC5EF3EF1BE0}"/>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371F89-9862-4F45-9CA4-A53BF2C3F720}"/>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9AC00F-FB14-4E51-ABB2-C72FB6C0A0F7}"/>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083D041-D6E2-4DFF-A37E-21E03F46AF94}"/>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4589E1D-9976-4550-917F-D88195CDCE9F}"/>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65CC16-DED3-4048-8705-CA87554422D7}"/>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4EDC1B45-4090-4B45-80FB-8DF542E67EC0}"/>
              </a:ext>
              <a:ext uri="{C183D7F6-B498-43B3-948B-1728B52AA6E4}">
                <adec:decorative xmlns:adec="http://schemas.microsoft.com/office/drawing/2017/decorative" val="1"/>
              </a:ext>
            </a:extLst>
          </p:cNvPr>
          <p:cNvGrpSpPr/>
          <p:nvPr userDrawn="1"/>
        </p:nvGrpSpPr>
        <p:grpSpPr>
          <a:xfrm>
            <a:off x="1872910" y="4599626"/>
            <a:ext cx="8858463" cy="174171"/>
            <a:chOff x="1835966" y="4162015"/>
            <a:chExt cx="8858463" cy="174171"/>
          </a:xfrm>
        </p:grpSpPr>
        <p:sp>
          <p:nvSpPr>
            <p:cNvPr id="90" name="Oval 234">
              <a:extLst>
                <a:ext uri="{FF2B5EF4-FFF2-40B4-BE49-F238E27FC236}">
                  <a16:creationId xmlns:a16="http://schemas.microsoft.com/office/drawing/2014/main" id="{1EFAF30E-1CB4-4DCC-B1A8-30450AECDE7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1" name="Oval 236">
              <a:extLst>
                <a:ext uri="{FF2B5EF4-FFF2-40B4-BE49-F238E27FC236}">
                  <a16:creationId xmlns:a16="http://schemas.microsoft.com/office/drawing/2014/main" id="{A53911EE-BFCB-48ED-9821-C8FD0449842D}"/>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2" name="Oval 238">
              <a:extLst>
                <a:ext uri="{FF2B5EF4-FFF2-40B4-BE49-F238E27FC236}">
                  <a16:creationId xmlns:a16="http://schemas.microsoft.com/office/drawing/2014/main" id="{AE84E691-02AF-4C42-B3B7-EE46E825C03F}"/>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3" name="Oval 240">
              <a:extLst>
                <a:ext uri="{FF2B5EF4-FFF2-40B4-BE49-F238E27FC236}">
                  <a16:creationId xmlns:a16="http://schemas.microsoft.com/office/drawing/2014/main" id="{EB9041A9-2967-41AF-BE0A-A7476B97B2CA}"/>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4" name="Oval 242">
              <a:extLst>
                <a:ext uri="{FF2B5EF4-FFF2-40B4-BE49-F238E27FC236}">
                  <a16:creationId xmlns:a16="http://schemas.microsoft.com/office/drawing/2014/main" id="{2B7F05AE-8C2E-43EB-BBA0-897D173AF613}"/>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5" name="Oval 244">
              <a:extLst>
                <a:ext uri="{FF2B5EF4-FFF2-40B4-BE49-F238E27FC236}">
                  <a16:creationId xmlns:a16="http://schemas.microsoft.com/office/drawing/2014/main" id="{4248E8A5-3D01-49ED-BEC6-0D27C4C50B7E}"/>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6" name="Oval 246">
              <a:extLst>
                <a:ext uri="{FF2B5EF4-FFF2-40B4-BE49-F238E27FC236}">
                  <a16:creationId xmlns:a16="http://schemas.microsoft.com/office/drawing/2014/main" id="{A50B1FA2-FFAB-4A04-8C04-CF6BC1BCDC98}"/>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7" name="Oval 248">
              <a:extLst>
                <a:ext uri="{FF2B5EF4-FFF2-40B4-BE49-F238E27FC236}">
                  <a16:creationId xmlns:a16="http://schemas.microsoft.com/office/drawing/2014/main" id="{B70F9284-E3A9-4E8C-9C28-93D985513A99}"/>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8" name="Oval 250">
              <a:extLst>
                <a:ext uri="{FF2B5EF4-FFF2-40B4-BE49-F238E27FC236}">
                  <a16:creationId xmlns:a16="http://schemas.microsoft.com/office/drawing/2014/main" id="{494AA308-491E-44AE-A81D-E62D362FC479}"/>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9" name="Oval 252">
              <a:extLst>
                <a:ext uri="{FF2B5EF4-FFF2-40B4-BE49-F238E27FC236}">
                  <a16:creationId xmlns:a16="http://schemas.microsoft.com/office/drawing/2014/main" id="{03B58A61-0691-4D1F-9A25-7CCB12DA9159}"/>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0" name="Oval 254">
              <a:extLst>
                <a:ext uri="{FF2B5EF4-FFF2-40B4-BE49-F238E27FC236}">
                  <a16:creationId xmlns:a16="http://schemas.microsoft.com/office/drawing/2014/main" id="{57F5DE50-7369-4681-A8F6-5E935A517811}"/>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1" name="Oval 256">
              <a:extLst>
                <a:ext uri="{FF2B5EF4-FFF2-40B4-BE49-F238E27FC236}">
                  <a16:creationId xmlns:a16="http://schemas.microsoft.com/office/drawing/2014/main" id="{4C666F7C-EBDE-456E-B607-1E0FA692438A}"/>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grpSp>
        <p:nvGrpSpPr>
          <p:cNvPr id="105" name="Group 104">
            <a:extLst>
              <a:ext uri="{FF2B5EF4-FFF2-40B4-BE49-F238E27FC236}">
                <a16:creationId xmlns:a16="http://schemas.microsoft.com/office/drawing/2014/main" id="{FFFF66A7-062A-4A45-8A10-A8F847AF1847}"/>
              </a:ext>
              <a:ext uri="{C183D7F6-B498-43B3-948B-1728B52AA6E4}">
                <adec:decorative xmlns:adec="http://schemas.microsoft.com/office/drawing/2017/decorative" val="1"/>
              </a:ext>
            </a:extLst>
          </p:cNvPr>
          <p:cNvGrpSpPr/>
          <p:nvPr userDrawn="1"/>
        </p:nvGrpSpPr>
        <p:grpSpPr>
          <a:xfrm>
            <a:off x="2049387" y="2999128"/>
            <a:ext cx="8510121" cy="0"/>
            <a:chOff x="1504814" y="2488864"/>
            <a:chExt cx="8510121" cy="0"/>
          </a:xfrm>
        </p:grpSpPr>
        <p:cxnSp>
          <p:nvCxnSpPr>
            <p:cNvPr id="106" name="Straight Connector 105">
              <a:extLst>
                <a:ext uri="{FF2B5EF4-FFF2-40B4-BE49-F238E27FC236}">
                  <a16:creationId xmlns:a16="http://schemas.microsoft.com/office/drawing/2014/main" id="{A2090933-BFE5-4598-998F-C2857039426F}"/>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7E50B9E-AD14-448E-B2DF-ED1D0F490865}"/>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F782020-9AE0-4B20-ACD4-057C60173A6C}"/>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E1A502D-7651-4CBE-81DE-FF4F102DAA73}"/>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4C29AAF-4E83-44DA-A084-3FF3C70F6155}"/>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C5616E9-1DAC-4713-A257-8682DD24AC5C}"/>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CDC726D-AB0E-4ED3-82DB-9DD54ADB100A}"/>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F1E4A6-E07E-4550-AB72-53438E0C4F0E}"/>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B638F82-2127-4858-AA45-F08A1CADABB9}"/>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28005E8-9894-4966-8BDE-95577A6039DC}"/>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FFBFEB2-9943-4D83-86DB-1A86AC15E8EF}"/>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67045F09-8CF5-4E51-A65C-54F8BF015868}"/>
              </a:ext>
              <a:ext uri="{C183D7F6-B498-43B3-948B-1728B52AA6E4}">
                <adec:decorative xmlns:adec="http://schemas.microsoft.com/office/drawing/2017/decorative" val="1"/>
              </a:ext>
            </a:extLst>
          </p:cNvPr>
          <p:cNvGrpSpPr/>
          <p:nvPr userDrawn="1"/>
        </p:nvGrpSpPr>
        <p:grpSpPr>
          <a:xfrm>
            <a:off x="1872910" y="2903401"/>
            <a:ext cx="8858463" cy="174171"/>
            <a:chOff x="1835966" y="4162015"/>
            <a:chExt cx="8858463" cy="174171"/>
          </a:xfrm>
        </p:grpSpPr>
        <p:sp>
          <p:nvSpPr>
            <p:cNvPr id="135" name="Oval 234">
              <a:extLst>
                <a:ext uri="{FF2B5EF4-FFF2-40B4-BE49-F238E27FC236}">
                  <a16:creationId xmlns:a16="http://schemas.microsoft.com/office/drawing/2014/main" id="{09B4CFFD-0C29-4685-915E-4DC40D4DFD9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6" name="Oval 236">
              <a:extLst>
                <a:ext uri="{FF2B5EF4-FFF2-40B4-BE49-F238E27FC236}">
                  <a16:creationId xmlns:a16="http://schemas.microsoft.com/office/drawing/2014/main" id="{736381B7-7D05-4040-9A1B-1918415768F3}"/>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7" name="Oval 238">
              <a:extLst>
                <a:ext uri="{FF2B5EF4-FFF2-40B4-BE49-F238E27FC236}">
                  <a16:creationId xmlns:a16="http://schemas.microsoft.com/office/drawing/2014/main" id="{4F77152F-41F4-45EC-B530-B38C5111C2BA}"/>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8" name="Oval 240">
              <a:extLst>
                <a:ext uri="{FF2B5EF4-FFF2-40B4-BE49-F238E27FC236}">
                  <a16:creationId xmlns:a16="http://schemas.microsoft.com/office/drawing/2014/main" id="{8FB428D5-0A0E-4CF3-A223-9F4F7B386105}"/>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9" name="Oval 242">
              <a:extLst>
                <a:ext uri="{FF2B5EF4-FFF2-40B4-BE49-F238E27FC236}">
                  <a16:creationId xmlns:a16="http://schemas.microsoft.com/office/drawing/2014/main" id="{A4275727-B33C-4EB0-9E6E-7CE33560321C}"/>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0" name="Oval 244">
              <a:extLst>
                <a:ext uri="{FF2B5EF4-FFF2-40B4-BE49-F238E27FC236}">
                  <a16:creationId xmlns:a16="http://schemas.microsoft.com/office/drawing/2014/main" id="{7998F366-05B2-42D3-9B4E-CD7F91FB9396}"/>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1" name="Oval 246">
              <a:extLst>
                <a:ext uri="{FF2B5EF4-FFF2-40B4-BE49-F238E27FC236}">
                  <a16:creationId xmlns:a16="http://schemas.microsoft.com/office/drawing/2014/main" id="{8593BF6C-17E2-4AB7-85D7-0B93D2376884}"/>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2" name="Oval 248">
              <a:extLst>
                <a:ext uri="{FF2B5EF4-FFF2-40B4-BE49-F238E27FC236}">
                  <a16:creationId xmlns:a16="http://schemas.microsoft.com/office/drawing/2014/main" id="{74F85EBE-E43B-4B81-85F1-89969EC56D55}"/>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3" name="Oval 250">
              <a:extLst>
                <a:ext uri="{FF2B5EF4-FFF2-40B4-BE49-F238E27FC236}">
                  <a16:creationId xmlns:a16="http://schemas.microsoft.com/office/drawing/2014/main" id="{16C21525-8829-45F3-8C9F-05274678E7C1}"/>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4" name="Oval 252">
              <a:extLst>
                <a:ext uri="{FF2B5EF4-FFF2-40B4-BE49-F238E27FC236}">
                  <a16:creationId xmlns:a16="http://schemas.microsoft.com/office/drawing/2014/main" id="{8FFF03BC-2EFF-4AF5-B788-A1FEA5378092}"/>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5" name="Oval 254">
              <a:extLst>
                <a:ext uri="{FF2B5EF4-FFF2-40B4-BE49-F238E27FC236}">
                  <a16:creationId xmlns:a16="http://schemas.microsoft.com/office/drawing/2014/main" id="{D811BD14-6461-4DD9-9A2C-BFC2C955390B}"/>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6" name="Oval 256">
              <a:extLst>
                <a:ext uri="{FF2B5EF4-FFF2-40B4-BE49-F238E27FC236}">
                  <a16:creationId xmlns:a16="http://schemas.microsoft.com/office/drawing/2014/main" id="{929BB859-9DB9-433D-8C7B-91E7FED48B59}"/>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pic>
        <p:nvPicPr>
          <p:cNvPr id="159" name="Graphic 158">
            <a:extLst>
              <a:ext uri="{FF2B5EF4-FFF2-40B4-BE49-F238E27FC236}">
                <a16:creationId xmlns:a16="http://schemas.microsoft.com/office/drawing/2014/main" id="{A24C8354-AD07-4B50-9334-314D6B2B10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sp>
        <p:nvSpPr>
          <p:cNvPr id="160" name="Date Placeholder 2">
            <a:extLst>
              <a:ext uri="{FF2B5EF4-FFF2-40B4-BE49-F238E27FC236}">
                <a16:creationId xmlns:a16="http://schemas.microsoft.com/office/drawing/2014/main" id="{D3F09D93-A56A-41E4-A3BA-42472B0A3850}"/>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en-GB" noProof="0"/>
              <a:t>20XX</a:t>
            </a:r>
          </a:p>
        </p:txBody>
      </p:sp>
      <p:sp>
        <p:nvSpPr>
          <p:cNvPr id="161" name="Footer Placeholder 3">
            <a:extLst>
              <a:ext uri="{FF2B5EF4-FFF2-40B4-BE49-F238E27FC236}">
                <a16:creationId xmlns:a16="http://schemas.microsoft.com/office/drawing/2014/main" id="{5951592E-5737-43C9-B6B0-D134076610B8}"/>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r>
              <a:rPr lang="en-GB"/>
              <a:t>CAFI Executive Board Meeting 22</a:t>
            </a:r>
          </a:p>
        </p:txBody>
      </p:sp>
      <p:sp>
        <p:nvSpPr>
          <p:cNvPr id="162" name="Slide Number Placeholder 4">
            <a:extLst>
              <a:ext uri="{FF2B5EF4-FFF2-40B4-BE49-F238E27FC236}">
                <a16:creationId xmlns:a16="http://schemas.microsoft.com/office/drawing/2014/main" id="{3B542197-0399-4FBD-A10C-B97A68AA2A0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3023089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6D4A-16D3-4C35-A383-2DF039D54CF4}"/>
              </a:ext>
            </a:extLst>
          </p:cNvPr>
          <p:cNvSpPr>
            <a:spLocks noGrp="1"/>
          </p:cNvSpPr>
          <p:nvPr>
            <p:ph type="title" hasCustomPrompt="1"/>
          </p:nvPr>
        </p:nvSpPr>
        <p:spPr>
          <a:xfrm>
            <a:off x="819728" y="317739"/>
            <a:ext cx="4114800" cy="623923"/>
          </a:xfrm>
          <a:prstGeom prst="rect">
            <a:avLst/>
          </a:prstGeom>
        </p:spPr>
        <p:txBody>
          <a:bodyPr rtlCol="0" anchor="ctr"/>
          <a:lstStyle>
            <a:lvl1pPr>
              <a:defRPr sz="2400" cap="all" spc="100" baseline="0">
                <a:solidFill>
                  <a:schemeClr val="tx2"/>
                </a:solidFill>
              </a:defRPr>
            </a:lvl1pPr>
          </a:lstStyle>
          <a:p>
            <a:pPr rtl="0"/>
            <a:r>
              <a:rPr lang="en-GB" noProof="0"/>
              <a:t>Click to add title</a:t>
            </a:r>
          </a:p>
        </p:txBody>
      </p:sp>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914400" y="905856"/>
            <a:ext cx="5759450" cy="5047269"/>
          </a:xfrm>
          <a:prstGeom prst="rect">
            <a:avLst/>
          </a:prstGeom>
        </p:spPr>
        <p:txBody>
          <a:bodyPr rtlCol="0"/>
          <a:lstStyle>
            <a:lvl1pPr marL="0" indent="0">
              <a:buNone/>
              <a:defRPr sz="1800" cap="all" baseline="0">
                <a:solidFill>
                  <a:schemeClr val="accent5">
                    <a:lumMod val="50000"/>
                  </a:schemeClr>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rtl="0"/>
            <a:r>
              <a:rPr lang="en-GB" noProof="0"/>
              <a:t>Click to add content</a:t>
            </a:r>
          </a:p>
        </p:txBody>
      </p:sp>
      <p:sp>
        <p:nvSpPr>
          <p:cNvPr id="3" name="Date Placeholder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rtlCol="0"/>
          <a:lstStyle/>
          <a:p>
            <a:r>
              <a:rPr lang="en-GB"/>
              <a:t>CAFI Executive Board Meeting 22</a:t>
            </a:r>
          </a:p>
        </p:txBody>
      </p:sp>
      <p:sp>
        <p:nvSpPr>
          <p:cNvPr id="8" name="Picture Placeholder 8">
            <a:extLst>
              <a:ext uri="{FF2B5EF4-FFF2-40B4-BE49-F238E27FC236}">
                <a16:creationId xmlns:a16="http://schemas.microsoft.com/office/drawing/2014/main" id="{A6BF61C1-4A8C-44D4-901D-E065B7B42A25}"/>
              </a:ext>
            </a:extLst>
          </p:cNvPr>
          <p:cNvSpPr>
            <a:spLocks noGrp="1"/>
          </p:cNvSpPr>
          <p:nvPr>
            <p:ph type="pic" sz="quarter" idx="14" hasCustomPrompt="1"/>
          </p:nvPr>
        </p:nvSpPr>
        <p:spPr>
          <a:xfrm>
            <a:off x="7598229" y="0"/>
            <a:ext cx="4593770" cy="6858000"/>
          </a:xfrm>
          <a:prstGeom prst="rect">
            <a:avLst/>
          </a:prstGeom>
        </p:spPr>
        <p:txBody>
          <a:bodyPr rtlCol="0"/>
          <a:lstStyle>
            <a:lvl1pPr marL="0" indent="0" algn="ctr">
              <a:buNone/>
              <a:defRPr/>
            </a:lvl1pPr>
          </a:lstStyle>
          <a:p>
            <a:pPr rtl="0"/>
            <a:r>
              <a:rPr lang="en-GB" noProof="0"/>
              <a:t>Click to add photo</a:t>
            </a:r>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32830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848536"/>
            <a:ext cx="1929607" cy="640698"/>
          </a:xfrm>
          <a:prstGeom prst="rect">
            <a:avLst/>
          </a:prstGeom>
          <a:ln w="28575">
            <a:solidFill>
              <a:schemeClr val="accent2"/>
            </a:solidFill>
          </a:ln>
        </p:spPr>
        <p:txBody>
          <a:bodyPr rtlCol="0" anchor="ctr"/>
          <a:lstStyle>
            <a:lvl1pPr algn="ctr">
              <a:defRPr sz="2400" cap="all" spc="100" baseline="0">
                <a:solidFill>
                  <a:schemeClr val="accent2"/>
                </a:solidFill>
              </a:defRPr>
            </a:lvl1pPr>
          </a:lstStyle>
          <a:p>
            <a:pPr rtl="0"/>
            <a:r>
              <a:rPr lang="en-GB" noProof="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rtlCol="0"/>
          <a:lstStyle>
            <a:lvl1pPr marL="0" indent="0" algn="ctr">
              <a:buNone/>
              <a:defRPr/>
            </a:lvl1pPr>
          </a:lstStyle>
          <a:p>
            <a:pPr rtl="0"/>
            <a:r>
              <a:rPr lang="en-GB" noProof="0"/>
              <a:t>Click to add photo</a:t>
            </a:r>
          </a:p>
        </p:txBody>
      </p:sp>
      <p:sp>
        <p:nvSpPr>
          <p:cNvPr id="15" name="Text Placeholder 10">
            <a:extLst>
              <a:ext uri="{FF2B5EF4-FFF2-40B4-BE49-F238E27FC236}">
                <a16:creationId xmlns:a16="http://schemas.microsoft.com/office/drawing/2014/main" id="{D8BD2DF2-5753-43B2-82AD-30DBE8004DEB}"/>
              </a:ext>
            </a:extLst>
          </p:cNvPr>
          <p:cNvSpPr>
            <a:spLocks noGrp="1"/>
          </p:cNvSpPr>
          <p:nvPr>
            <p:ph type="body" sz="quarter" idx="16" hasCustomPrompt="1"/>
          </p:nvPr>
        </p:nvSpPr>
        <p:spPr>
          <a:xfrm>
            <a:off x="5024359" y="2046233"/>
            <a:ext cx="3126583"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1" name="Text Placeholder 10">
            <a:extLst>
              <a:ext uri="{FF2B5EF4-FFF2-40B4-BE49-F238E27FC236}">
                <a16:creationId xmlns:a16="http://schemas.microsoft.com/office/drawing/2014/main" id="{3A5FD5DB-8694-4BD8-819A-7AD23AAAEF4D}"/>
              </a:ext>
            </a:extLst>
          </p:cNvPr>
          <p:cNvSpPr>
            <a:spLocks noGrp="1"/>
          </p:cNvSpPr>
          <p:nvPr>
            <p:ph type="body" sz="quarter" idx="12" hasCustomPrompt="1"/>
          </p:nvPr>
        </p:nvSpPr>
        <p:spPr>
          <a:xfrm>
            <a:off x="5024359" y="2425736"/>
            <a:ext cx="3126583" cy="1306527"/>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7" name="Text Placeholder 10">
            <a:extLst>
              <a:ext uri="{FF2B5EF4-FFF2-40B4-BE49-F238E27FC236}">
                <a16:creationId xmlns:a16="http://schemas.microsoft.com/office/drawing/2014/main" id="{1F5129C3-CFB0-408F-BE5C-AC32F5C68F13}"/>
              </a:ext>
            </a:extLst>
          </p:cNvPr>
          <p:cNvSpPr>
            <a:spLocks noGrp="1"/>
          </p:cNvSpPr>
          <p:nvPr>
            <p:ph type="body" sz="quarter" idx="17" hasCustomPrompt="1"/>
          </p:nvPr>
        </p:nvSpPr>
        <p:spPr>
          <a:xfrm>
            <a:off x="8526986" y="2046233"/>
            <a:ext cx="3281556"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2" name="Text Placeholder 10">
            <a:extLst>
              <a:ext uri="{FF2B5EF4-FFF2-40B4-BE49-F238E27FC236}">
                <a16:creationId xmlns:a16="http://schemas.microsoft.com/office/drawing/2014/main" id="{3344438D-488B-4739-95B6-56F81A25FACC}"/>
              </a:ext>
            </a:extLst>
          </p:cNvPr>
          <p:cNvSpPr>
            <a:spLocks noGrp="1"/>
          </p:cNvSpPr>
          <p:nvPr>
            <p:ph type="body" sz="quarter" idx="13" hasCustomPrompt="1"/>
          </p:nvPr>
        </p:nvSpPr>
        <p:spPr>
          <a:xfrm>
            <a:off x="8526986" y="2425736"/>
            <a:ext cx="3281556" cy="1306527"/>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8" name="Text Placeholder 10">
            <a:extLst>
              <a:ext uri="{FF2B5EF4-FFF2-40B4-BE49-F238E27FC236}">
                <a16:creationId xmlns:a16="http://schemas.microsoft.com/office/drawing/2014/main" id="{A6F801D1-185D-4C5B-9855-3AD0372C33D8}"/>
              </a:ext>
            </a:extLst>
          </p:cNvPr>
          <p:cNvSpPr>
            <a:spLocks noGrp="1"/>
          </p:cNvSpPr>
          <p:nvPr>
            <p:ph type="body" sz="quarter" idx="18" hasCustomPrompt="1"/>
          </p:nvPr>
        </p:nvSpPr>
        <p:spPr>
          <a:xfrm>
            <a:off x="5024359" y="4180976"/>
            <a:ext cx="3126583"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3" name="Text Placeholder 10">
            <a:extLst>
              <a:ext uri="{FF2B5EF4-FFF2-40B4-BE49-F238E27FC236}">
                <a16:creationId xmlns:a16="http://schemas.microsoft.com/office/drawing/2014/main" id="{E46B3EF2-B93D-4E2D-8ECF-31A1DF927BE9}"/>
              </a:ext>
            </a:extLst>
          </p:cNvPr>
          <p:cNvSpPr>
            <a:spLocks noGrp="1"/>
          </p:cNvSpPr>
          <p:nvPr>
            <p:ph type="body" sz="quarter" idx="14" hasCustomPrompt="1"/>
          </p:nvPr>
        </p:nvSpPr>
        <p:spPr>
          <a:xfrm>
            <a:off x="5024359" y="4562976"/>
            <a:ext cx="3126583" cy="1258935"/>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9" name="Text Placeholder 10">
            <a:extLst>
              <a:ext uri="{FF2B5EF4-FFF2-40B4-BE49-F238E27FC236}">
                <a16:creationId xmlns:a16="http://schemas.microsoft.com/office/drawing/2014/main" id="{35A8C3BD-2930-45A1-B3E0-EC8FA92B65F8}"/>
              </a:ext>
            </a:extLst>
          </p:cNvPr>
          <p:cNvSpPr>
            <a:spLocks noGrp="1"/>
          </p:cNvSpPr>
          <p:nvPr>
            <p:ph type="body" sz="quarter" idx="19" hasCustomPrompt="1"/>
          </p:nvPr>
        </p:nvSpPr>
        <p:spPr>
          <a:xfrm>
            <a:off x="8526986" y="4180976"/>
            <a:ext cx="3281556"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4" name="Text Placeholder 10">
            <a:extLst>
              <a:ext uri="{FF2B5EF4-FFF2-40B4-BE49-F238E27FC236}">
                <a16:creationId xmlns:a16="http://schemas.microsoft.com/office/drawing/2014/main" id="{E7A5E528-A349-45DA-A841-E092311D8F76}"/>
              </a:ext>
            </a:extLst>
          </p:cNvPr>
          <p:cNvSpPr>
            <a:spLocks noGrp="1"/>
          </p:cNvSpPr>
          <p:nvPr>
            <p:ph type="body" sz="quarter" idx="15" hasCustomPrompt="1"/>
          </p:nvPr>
        </p:nvSpPr>
        <p:spPr>
          <a:xfrm>
            <a:off x="8526986" y="4562976"/>
            <a:ext cx="3281556" cy="1258935"/>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GB"/>
              <a:t>CAFI Executive Board Meeting 22</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10312096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ur Team 4-Up">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726902C-381D-4629-AF04-0689A76C513B}"/>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F480C3F3-53A4-4049-96CE-C6C4EB9DA62C}"/>
              </a:ext>
            </a:extLst>
          </p:cNvPr>
          <p:cNvSpPr>
            <a:spLocks noGrp="1"/>
          </p:cNvSpPr>
          <p:nvPr>
            <p:ph type="title" hasCustomPrompt="1"/>
          </p:nvPr>
        </p:nvSpPr>
        <p:spPr>
          <a:xfrm>
            <a:off x="4038600" y="544286"/>
            <a:ext cx="4114800" cy="747929"/>
          </a:xfrm>
          <a:prstGeom prst="rect">
            <a:avLst/>
          </a:prstGeom>
        </p:spPr>
        <p:txBody>
          <a:bodyPr rtlCol="0" anchor="ctr"/>
          <a:lstStyle>
            <a:lvl1pPr algn="ctr">
              <a:defRPr sz="2400" cap="all" spc="100" baseline="0">
                <a:solidFill>
                  <a:schemeClr val="accent2"/>
                </a:solidFill>
              </a:defRPr>
            </a:lvl1pPr>
          </a:lstStyle>
          <a:p>
            <a:pPr rtl="0"/>
            <a:r>
              <a:rPr lang="en-GB" noProof="0"/>
              <a:t>Click to add title</a:t>
            </a:r>
          </a:p>
        </p:txBody>
      </p:sp>
      <p:sp>
        <p:nvSpPr>
          <p:cNvPr id="10" name="Picture Placeholder 9">
            <a:extLst>
              <a:ext uri="{FF2B5EF4-FFF2-40B4-BE49-F238E27FC236}">
                <a16:creationId xmlns:a16="http://schemas.microsoft.com/office/drawing/2014/main" id="{3F669E6E-28BD-4FC9-BFB3-B42707D25AE2}"/>
              </a:ext>
            </a:extLst>
          </p:cNvPr>
          <p:cNvSpPr>
            <a:spLocks noGrp="1"/>
          </p:cNvSpPr>
          <p:nvPr>
            <p:ph type="pic" sz="quarter" idx="14" hasCustomPrompt="1"/>
          </p:nvPr>
        </p:nvSpPr>
        <p:spPr>
          <a:xfrm>
            <a:off x="897731" y="2427897"/>
            <a:ext cx="2099702" cy="2115227"/>
          </a:xfrm>
          <a:prstGeom prst="rect">
            <a:avLst/>
          </a:prstGeom>
        </p:spPr>
        <p:txBody>
          <a:bodyPr rtlCol="0"/>
          <a:lstStyle>
            <a:lvl1pPr marL="0" indent="0" algn="ctr">
              <a:buNone/>
              <a:defRPr/>
            </a:lvl1pPr>
          </a:lstStyle>
          <a:p>
            <a:pPr rtl="0"/>
            <a:r>
              <a:rPr lang="en-GB" noProof="0"/>
              <a:t>Click to add photo</a:t>
            </a:r>
          </a:p>
        </p:txBody>
      </p:sp>
      <p:sp>
        <p:nvSpPr>
          <p:cNvPr id="14" name="Text Placeholder 10">
            <a:extLst>
              <a:ext uri="{FF2B5EF4-FFF2-40B4-BE49-F238E27FC236}">
                <a16:creationId xmlns:a16="http://schemas.microsoft.com/office/drawing/2014/main" id="{B0CE1D3C-6E95-41C8-9202-B6BACEA97CBA}"/>
              </a:ext>
            </a:extLst>
          </p:cNvPr>
          <p:cNvSpPr>
            <a:spLocks noGrp="1"/>
          </p:cNvSpPr>
          <p:nvPr>
            <p:ph type="body" sz="quarter" idx="18" hasCustomPrompt="1"/>
          </p:nvPr>
        </p:nvSpPr>
        <p:spPr>
          <a:xfrm>
            <a:off x="703729"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en-GB" noProof="0"/>
              <a:t>Add name</a:t>
            </a:r>
          </a:p>
        </p:txBody>
      </p:sp>
      <p:sp>
        <p:nvSpPr>
          <p:cNvPr id="15" name="Text Placeholder 10">
            <a:extLst>
              <a:ext uri="{FF2B5EF4-FFF2-40B4-BE49-F238E27FC236}">
                <a16:creationId xmlns:a16="http://schemas.microsoft.com/office/drawing/2014/main" id="{A90F4B16-F669-4D35-8B6D-5DE38097DD9A}"/>
              </a:ext>
            </a:extLst>
          </p:cNvPr>
          <p:cNvSpPr>
            <a:spLocks noGrp="1"/>
          </p:cNvSpPr>
          <p:nvPr>
            <p:ph type="body" sz="quarter" idx="19" hasCustomPrompt="1"/>
          </p:nvPr>
        </p:nvSpPr>
        <p:spPr>
          <a:xfrm>
            <a:off x="703728"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en-GB" noProof="0"/>
              <a:t>Add title</a:t>
            </a:r>
          </a:p>
        </p:txBody>
      </p:sp>
      <p:sp>
        <p:nvSpPr>
          <p:cNvPr id="17" name="Rectangle 16">
            <a:extLst>
              <a:ext uri="{FF2B5EF4-FFF2-40B4-BE49-F238E27FC236}">
                <a16:creationId xmlns:a16="http://schemas.microsoft.com/office/drawing/2014/main" id="{E90D56BE-BB71-4ADC-B308-883B7BB63CDE}"/>
              </a:ext>
              <a:ext uri="{C183D7F6-B498-43B3-948B-1728B52AA6E4}">
                <adec:decorative xmlns:adec="http://schemas.microsoft.com/office/drawing/2017/decorative" val="1"/>
              </a:ext>
            </a:extLst>
          </p:cNvPr>
          <p:cNvSpPr/>
          <p:nvPr userDrawn="1"/>
        </p:nvSpPr>
        <p:spPr>
          <a:xfrm>
            <a:off x="70372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Picture Placeholder 9">
            <a:extLst>
              <a:ext uri="{FF2B5EF4-FFF2-40B4-BE49-F238E27FC236}">
                <a16:creationId xmlns:a16="http://schemas.microsoft.com/office/drawing/2014/main" id="{24532133-7BD7-49DF-96C1-B4A992CE4DF0}"/>
              </a:ext>
            </a:extLst>
          </p:cNvPr>
          <p:cNvSpPr>
            <a:spLocks noGrp="1"/>
          </p:cNvSpPr>
          <p:nvPr>
            <p:ph type="pic" sz="quarter" idx="20" hasCustomPrompt="1"/>
          </p:nvPr>
        </p:nvSpPr>
        <p:spPr>
          <a:xfrm>
            <a:off x="3667826" y="2427897"/>
            <a:ext cx="2099702" cy="2115227"/>
          </a:xfrm>
          <a:prstGeom prst="rect">
            <a:avLst/>
          </a:prstGeom>
        </p:spPr>
        <p:txBody>
          <a:bodyPr rtlCol="0"/>
          <a:lstStyle>
            <a:lvl1pPr marL="0" indent="0" algn="ctr">
              <a:buNone/>
              <a:defRPr/>
            </a:lvl1pPr>
          </a:lstStyle>
          <a:p>
            <a:pPr rtl="0"/>
            <a:r>
              <a:rPr lang="en-GB" noProof="0"/>
              <a:t>Click to add photo</a:t>
            </a:r>
          </a:p>
        </p:txBody>
      </p:sp>
      <p:sp>
        <p:nvSpPr>
          <p:cNvPr id="19" name="Rectangle 18">
            <a:extLst>
              <a:ext uri="{FF2B5EF4-FFF2-40B4-BE49-F238E27FC236}">
                <a16:creationId xmlns:a16="http://schemas.microsoft.com/office/drawing/2014/main" id="{4AF4F5B9-821C-4A57-B5E2-055949CECC07}"/>
              </a:ext>
              <a:ext uri="{C183D7F6-B498-43B3-948B-1728B52AA6E4}">
                <adec:decorative xmlns:adec="http://schemas.microsoft.com/office/drawing/2017/decorative" val="1"/>
              </a:ext>
            </a:extLst>
          </p:cNvPr>
          <p:cNvSpPr/>
          <p:nvPr userDrawn="1"/>
        </p:nvSpPr>
        <p:spPr>
          <a:xfrm>
            <a:off x="347382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Text Placeholder 10">
            <a:extLst>
              <a:ext uri="{FF2B5EF4-FFF2-40B4-BE49-F238E27FC236}">
                <a16:creationId xmlns:a16="http://schemas.microsoft.com/office/drawing/2014/main" id="{63893EB3-C98E-4A69-A71C-7C922128375E}"/>
              </a:ext>
            </a:extLst>
          </p:cNvPr>
          <p:cNvSpPr>
            <a:spLocks noGrp="1"/>
          </p:cNvSpPr>
          <p:nvPr>
            <p:ph type="body" sz="quarter" idx="23" hasCustomPrompt="1"/>
          </p:nvPr>
        </p:nvSpPr>
        <p:spPr>
          <a:xfrm>
            <a:off x="3473826"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en-GB" noProof="0"/>
              <a:t>Add name</a:t>
            </a:r>
          </a:p>
        </p:txBody>
      </p:sp>
      <p:sp>
        <p:nvSpPr>
          <p:cNvPr id="27" name="Text Placeholder 10">
            <a:extLst>
              <a:ext uri="{FF2B5EF4-FFF2-40B4-BE49-F238E27FC236}">
                <a16:creationId xmlns:a16="http://schemas.microsoft.com/office/drawing/2014/main" id="{5D0352AF-E877-45F2-9868-A8A1E017A91E}"/>
              </a:ext>
            </a:extLst>
          </p:cNvPr>
          <p:cNvSpPr>
            <a:spLocks noGrp="1"/>
          </p:cNvSpPr>
          <p:nvPr>
            <p:ph type="body" sz="quarter" idx="24" hasCustomPrompt="1"/>
          </p:nvPr>
        </p:nvSpPr>
        <p:spPr>
          <a:xfrm>
            <a:off x="3473825"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en-GB" noProof="0"/>
              <a:t>Add title</a:t>
            </a:r>
          </a:p>
        </p:txBody>
      </p:sp>
      <p:sp>
        <p:nvSpPr>
          <p:cNvPr id="20" name="Picture Placeholder 9">
            <a:extLst>
              <a:ext uri="{FF2B5EF4-FFF2-40B4-BE49-F238E27FC236}">
                <a16:creationId xmlns:a16="http://schemas.microsoft.com/office/drawing/2014/main" id="{750DAF93-603B-44B6-99DC-79A63DC3A1F4}"/>
              </a:ext>
            </a:extLst>
          </p:cNvPr>
          <p:cNvSpPr>
            <a:spLocks noGrp="1"/>
          </p:cNvSpPr>
          <p:nvPr>
            <p:ph type="pic" sz="quarter" idx="21" hasCustomPrompt="1"/>
          </p:nvPr>
        </p:nvSpPr>
        <p:spPr>
          <a:xfrm>
            <a:off x="6437921" y="2427897"/>
            <a:ext cx="2099702" cy="2115227"/>
          </a:xfrm>
          <a:prstGeom prst="rect">
            <a:avLst/>
          </a:prstGeom>
        </p:spPr>
        <p:txBody>
          <a:bodyPr rtlCol="0"/>
          <a:lstStyle>
            <a:lvl1pPr marL="0" indent="0" algn="ctr">
              <a:buNone/>
              <a:defRPr/>
            </a:lvl1pPr>
          </a:lstStyle>
          <a:p>
            <a:pPr rtl="0"/>
            <a:r>
              <a:rPr lang="en-GB" noProof="0"/>
              <a:t>Click to add photo</a:t>
            </a:r>
          </a:p>
        </p:txBody>
      </p:sp>
      <p:sp>
        <p:nvSpPr>
          <p:cNvPr id="21" name="Rectangle 20">
            <a:extLst>
              <a:ext uri="{FF2B5EF4-FFF2-40B4-BE49-F238E27FC236}">
                <a16:creationId xmlns:a16="http://schemas.microsoft.com/office/drawing/2014/main" id="{C372AD67-26BA-4843-BAFE-B661A05BBE9D}"/>
              </a:ext>
              <a:ext uri="{C183D7F6-B498-43B3-948B-1728B52AA6E4}">
                <adec:decorative xmlns:adec="http://schemas.microsoft.com/office/drawing/2017/decorative" val="1"/>
              </a:ext>
            </a:extLst>
          </p:cNvPr>
          <p:cNvSpPr/>
          <p:nvPr userDrawn="1"/>
        </p:nvSpPr>
        <p:spPr>
          <a:xfrm>
            <a:off x="624391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Rectangle 24">
            <a:extLst>
              <a:ext uri="{FF2B5EF4-FFF2-40B4-BE49-F238E27FC236}">
                <a16:creationId xmlns:a16="http://schemas.microsoft.com/office/drawing/2014/main" id="{FE0EAD7F-FBD0-4EA0-A7E7-5E65604B4716}"/>
              </a:ext>
              <a:ext uri="{C183D7F6-B498-43B3-948B-1728B52AA6E4}">
                <adec:decorative xmlns:adec="http://schemas.microsoft.com/office/drawing/2017/decorative" val="1"/>
              </a:ext>
            </a:extLst>
          </p:cNvPr>
          <p:cNvSpPr/>
          <p:nvPr userDrawn="1"/>
        </p:nvSpPr>
        <p:spPr>
          <a:xfrm>
            <a:off x="901401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Text Placeholder 10">
            <a:extLst>
              <a:ext uri="{FF2B5EF4-FFF2-40B4-BE49-F238E27FC236}">
                <a16:creationId xmlns:a16="http://schemas.microsoft.com/office/drawing/2014/main" id="{DA3EAA29-D608-4031-9C0E-0610D1886CA5}"/>
              </a:ext>
            </a:extLst>
          </p:cNvPr>
          <p:cNvSpPr>
            <a:spLocks noGrp="1"/>
          </p:cNvSpPr>
          <p:nvPr>
            <p:ph type="body" sz="quarter" idx="25" hasCustomPrompt="1"/>
          </p:nvPr>
        </p:nvSpPr>
        <p:spPr>
          <a:xfrm>
            <a:off x="6243921"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en-GB" noProof="0"/>
              <a:t>Add name</a:t>
            </a:r>
          </a:p>
        </p:txBody>
      </p:sp>
      <p:sp>
        <p:nvSpPr>
          <p:cNvPr id="29" name="Text Placeholder 10">
            <a:extLst>
              <a:ext uri="{FF2B5EF4-FFF2-40B4-BE49-F238E27FC236}">
                <a16:creationId xmlns:a16="http://schemas.microsoft.com/office/drawing/2014/main" id="{1DC4676B-9880-4C33-A8A2-88FB0944CF3B}"/>
              </a:ext>
            </a:extLst>
          </p:cNvPr>
          <p:cNvSpPr>
            <a:spLocks noGrp="1"/>
          </p:cNvSpPr>
          <p:nvPr>
            <p:ph type="body" sz="quarter" idx="26" hasCustomPrompt="1"/>
          </p:nvPr>
        </p:nvSpPr>
        <p:spPr>
          <a:xfrm>
            <a:off x="6243920"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en-GB" noProof="0"/>
              <a:t>Add title</a:t>
            </a:r>
          </a:p>
        </p:txBody>
      </p:sp>
      <p:sp>
        <p:nvSpPr>
          <p:cNvPr id="24" name="Picture Placeholder 9">
            <a:extLst>
              <a:ext uri="{FF2B5EF4-FFF2-40B4-BE49-F238E27FC236}">
                <a16:creationId xmlns:a16="http://schemas.microsoft.com/office/drawing/2014/main" id="{AF6D479F-D265-4CD5-88BE-FC37AFC5FF4B}"/>
              </a:ext>
            </a:extLst>
          </p:cNvPr>
          <p:cNvSpPr>
            <a:spLocks noGrp="1"/>
          </p:cNvSpPr>
          <p:nvPr>
            <p:ph type="pic" sz="quarter" idx="22" hasCustomPrompt="1"/>
          </p:nvPr>
        </p:nvSpPr>
        <p:spPr>
          <a:xfrm>
            <a:off x="9208016" y="2427897"/>
            <a:ext cx="2099702" cy="2115227"/>
          </a:xfrm>
          <a:prstGeom prst="rect">
            <a:avLst/>
          </a:prstGeom>
        </p:spPr>
        <p:txBody>
          <a:bodyPr rtlCol="0"/>
          <a:lstStyle>
            <a:lvl1pPr marL="0" indent="0" algn="ctr">
              <a:buNone/>
              <a:defRPr/>
            </a:lvl1pPr>
          </a:lstStyle>
          <a:p>
            <a:pPr rtl="0"/>
            <a:r>
              <a:rPr lang="en-GB" noProof="0"/>
              <a:t>Click to add photo</a:t>
            </a:r>
          </a:p>
        </p:txBody>
      </p:sp>
      <p:sp>
        <p:nvSpPr>
          <p:cNvPr id="30" name="Text Placeholder 10">
            <a:extLst>
              <a:ext uri="{FF2B5EF4-FFF2-40B4-BE49-F238E27FC236}">
                <a16:creationId xmlns:a16="http://schemas.microsoft.com/office/drawing/2014/main" id="{ED618ADF-296A-4300-A8AE-A1837B390A9F}"/>
              </a:ext>
            </a:extLst>
          </p:cNvPr>
          <p:cNvSpPr>
            <a:spLocks noGrp="1"/>
          </p:cNvSpPr>
          <p:nvPr>
            <p:ph type="body" sz="quarter" idx="27" hasCustomPrompt="1"/>
          </p:nvPr>
        </p:nvSpPr>
        <p:spPr>
          <a:xfrm>
            <a:off x="9014015"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en-GB" noProof="0"/>
              <a:t>Add name</a:t>
            </a:r>
          </a:p>
        </p:txBody>
      </p:sp>
      <p:sp>
        <p:nvSpPr>
          <p:cNvPr id="31" name="Text Placeholder 10">
            <a:extLst>
              <a:ext uri="{FF2B5EF4-FFF2-40B4-BE49-F238E27FC236}">
                <a16:creationId xmlns:a16="http://schemas.microsoft.com/office/drawing/2014/main" id="{CA503612-3331-4786-8298-4A1E0C1C75DD}"/>
              </a:ext>
            </a:extLst>
          </p:cNvPr>
          <p:cNvSpPr>
            <a:spLocks noGrp="1"/>
          </p:cNvSpPr>
          <p:nvPr>
            <p:ph type="body" sz="quarter" idx="28" hasCustomPrompt="1"/>
          </p:nvPr>
        </p:nvSpPr>
        <p:spPr>
          <a:xfrm>
            <a:off x="9014014"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en-GB" noProof="0"/>
              <a:t>Add title</a:t>
            </a:r>
          </a:p>
        </p:txBody>
      </p:sp>
      <p:sp>
        <p:nvSpPr>
          <p:cNvPr id="3" name="Date Placeholder 2">
            <a:extLst>
              <a:ext uri="{FF2B5EF4-FFF2-40B4-BE49-F238E27FC236}">
                <a16:creationId xmlns:a16="http://schemas.microsoft.com/office/drawing/2014/main" id="{75A1D0F5-2B0B-4318-B5DC-AECB09851E41}"/>
              </a:ext>
            </a:extLst>
          </p:cNvPr>
          <p:cNvSpPr>
            <a:spLocks noGrp="1"/>
          </p:cNvSpPr>
          <p:nvPr>
            <p:ph type="dt" sz="half" idx="1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E63A8939-F5BE-47FA-AE2F-AF66C45B1355}"/>
              </a:ext>
            </a:extLst>
          </p:cNvPr>
          <p:cNvSpPr>
            <a:spLocks noGrp="1"/>
          </p:cNvSpPr>
          <p:nvPr>
            <p:ph type="ftr" sz="quarter" idx="11"/>
          </p:nvPr>
        </p:nvSpPr>
        <p:spPr>
          <a:xfrm>
            <a:off x="4038600" y="6356350"/>
            <a:ext cx="4114800" cy="365125"/>
          </a:xfrm>
          <a:prstGeom prst="rect">
            <a:avLst/>
          </a:prstGeom>
        </p:spPr>
        <p:txBody>
          <a:bodyPr rtlCol="0"/>
          <a:lstStyle/>
          <a:p>
            <a:r>
              <a:rPr lang="en-GB"/>
              <a:t>CAFI Executive Board Meeting 22</a:t>
            </a:r>
          </a:p>
        </p:txBody>
      </p:sp>
      <p:sp>
        <p:nvSpPr>
          <p:cNvPr id="5" name="Slide Number Placeholder 4">
            <a:extLst>
              <a:ext uri="{FF2B5EF4-FFF2-40B4-BE49-F238E27FC236}">
                <a16:creationId xmlns:a16="http://schemas.microsoft.com/office/drawing/2014/main" id="{798A3F37-FB91-4420-832B-EA39AE37BFF9}"/>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2310590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ur Team 8-Up">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B70B2057-9B78-4391-A15F-27A41A72F11D}"/>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9AB059CD-37AB-48A3-9976-0B38FF7A5A95}"/>
              </a:ext>
            </a:extLst>
          </p:cNvPr>
          <p:cNvSpPr>
            <a:spLocks noGrp="1"/>
          </p:cNvSpPr>
          <p:nvPr>
            <p:ph type="title" hasCustomPrompt="1"/>
          </p:nvPr>
        </p:nvSpPr>
        <p:spPr>
          <a:xfrm>
            <a:off x="4097106" y="589720"/>
            <a:ext cx="4006114" cy="657784"/>
          </a:xfrm>
          <a:prstGeom prst="rect">
            <a:avLst/>
          </a:prstGeom>
        </p:spPr>
        <p:txBody>
          <a:bodyPr rtlCol="0" anchor="ctr"/>
          <a:lstStyle>
            <a:lvl1pPr algn="ctr">
              <a:defRPr sz="2400" cap="all" spc="100" baseline="0">
                <a:solidFill>
                  <a:schemeClr val="accent2"/>
                </a:solidFill>
              </a:defRPr>
            </a:lvl1pPr>
          </a:lstStyle>
          <a:p>
            <a:pPr rtl="0"/>
            <a:r>
              <a:rPr lang="en-GB" noProof="0"/>
              <a:t>Click to add title</a:t>
            </a:r>
          </a:p>
        </p:txBody>
      </p:sp>
      <p:sp>
        <p:nvSpPr>
          <p:cNvPr id="10" name="Picture Placeholder 9">
            <a:extLst>
              <a:ext uri="{FF2B5EF4-FFF2-40B4-BE49-F238E27FC236}">
                <a16:creationId xmlns:a16="http://schemas.microsoft.com/office/drawing/2014/main" id="{236E0B0A-0B1B-438D-8971-570ACA956B88}"/>
              </a:ext>
            </a:extLst>
          </p:cNvPr>
          <p:cNvSpPr>
            <a:spLocks noGrp="1"/>
          </p:cNvSpPr>
          <p:nvPr>
            <p:ph type="pic" sz="quarter" idx="14" hasCustomPrompt="1"/>
          </p:nvPr>
        </p:nvSpPr>
        <p:spPr>
          <a:xfrm>
            <a:off x="1564029" y="1862038"/>
            <a:ext cx="1243292" cy="1144666"/>
          </a:xfrm>
          <a:prstGeom prst="rect">
            <a:avLst/>
          </a:prstGeom>
        </p:spPr>
        <p:txBody>
          <a:bodyPr rtlCol="0"/>
          <a:lstStyle>
            <a:lvl1pPr marL="0" indent="0" algn="ctr">
              <a:buNone/>
              <a:defRPr/>
            </a:lvl1pPr>
          </a:lstStyle>
          <a:p>
            <a:pPr rtl="0"/>
            <a:r>
              <a:rPr lang="en-GB" noProof="0"/>
              <a:t>Click to add photo</a:t>
            </a:r>
          </a:p>
        </p:txBody>
      </p:sp>
      <p:sp>
        <p:nvSpPr>
          <p:cNvPr id="11" name="Rectangle 10">
            <a:extLst>
              <a:ext uri="{FF2B5EF4-FFF2-40B4-BE49-F238E27FC236}">
                <a16:creationId xmlns:a16="http://schemas.microsoft.com/office/drawing/2014/main" id="{21FB8438-2DA4-4B23-ACCD-3DEADF3E753E}"/>
              </a:ext>
              <a:ext uri="{C183D7F6-B498-43B3-948B-1728B52AA6E4}">
                <adec:decorative xmlns:adec="http://schemas.microsoft.com/office/drawing/2017/decorative" val="1"/>
              </a:ext>
            </a:extLst>
          </p:cNvPr>
          <p:cNvSpPr/>
          <p:nvPr userDrawn="1"/>
        </p:nvSpPr>
        <p:spPr>
          <a:xfrm>
            <a:off x="144915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6" name="Text Placeholder 10">
            <a:extLst>
              <a:ext uri="{FF2B5EF4-FFF2-40B4-BE49-F238E27FC236}">
                <a16:creationId xmlns:a16="http://schemas.microsoft.com/office/drawing/2014/main" id="{3E63EE1F-208F-40D0-9307-47F66C8581BD}"/>
              </a:ext>
            </a:extLst>
          </p:cNvPr>
          <p:cNvSpPr>
            <a:spLocks noGrp="1"/>
          </p:cNvSpPr>
          <p:nvPr>
            <p:ph type="body" sz="quarter" idx="22" hasCustomPrompt="1"/>
          </p:nvPr>
        </p:nvSpPr>
        <p:spPr>
          <a:xfrm>
            <a:off x="1028073"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47" name="Text Placeholder 10">
            <a:extLst>
              <a:ext uri="{FF2B5EF4-FFF2-40B4-BE49-F238E27FC236}">
                <a16:creationId xmlns:a16="http://schemas.microsoft.com/office/drawing/2014/main" id="{40F7C878-62A1-4A30-AA27-C5F502C8D315}"/>
              </a:ext>
            </a:extLst>
          </p:cNvPr>
          <p:cNvSpPr>
            <a:spLocks noGrp="1"/>
          </p:cNvSpPr>
          <p:nvPr>
            <p:ph type="body" sz="quarter" idx="23" hasCustomPrompt="1"/>
          </p:nvPr>
        </p:nvSpPr>
        <p:spPr>
          <a:xfrm>
            <a:off x="1028073"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48" name="Picture Placeholder 9">
            <a:extLst>
              <a:ext uri="{FF2B5EF4-FFF2-40B4-BE49-F238E27FC236}">
                <a16:creationId xmlns:a16="http://schemas.microsoft.com/office/drawing/2014/main" id="{5D495D18-EB49-4AD5-A7EE-1E6D2496B69A}"/>
              </a:ext>
            </a:extLst>
          </p:cNvPr>
          <p:cNvSpPr>
            <a:spLocks noGrp="1"/>
          </p:cNvSpPr>
          <p:nvPr>
            <p:ph type="pic" sz="quarter" idx="24" hasCustomPrompt="1"/>
          </p:nvPr>
        </p:nvSpPr>
        <p:spPr>
          <a:xfrm>
            <a:off x="4211979" y="1862038"/>
            <a:ext cx="1243292" cy="1144666"/>
          </a:xfrm>
          <a:prstGeom prst="rect">
            <a:avLst/>
          </a:prstGeom>
        </p:spPr>
        <p:txBody>
          <a:bodyPr rtlCol="0"/>
          <a:lstStyle>
            <a:lvl1pPr marL="0" indent="0" algn="ctr">
              <a:buNone/>
              <a:defRPr/>
            </a:lvl1pPr>
          </a:lstStyle>
          <a:p>
            <a:pPr rtl="0"/>
            <a:r>
              <a:rPr lang="en-GB" noProof="0"/>
              <a:t>Click to add photo</a:t>
            </a:r>
          </a:p>
        </p:txBody>
      </p:sp>
      <p:sp>
        <p:nvSpPr>
          <p:cNvPr id="49" name="Rectangle 48">
            <a:extLst>
              <a:ext uri="{FF2B5EF4-FFF2-40B4-BE49-F238E27FC236}">
                <a16:creationId xmlns:a16="http://schemas.microsoft.com/office/drawing/2014/main" id="{9248BBAE-0CA8-464A-A4E0-AB7D697DA0F5}"/>
              </a:ext>
              <a:ext uri="{C183D7F6-B498-43B3-948B-1728B52AA6E4}">
                <adec:decorative xmlns:adec="http://schemas.microsoft.com/office/drawing/2017/decorative" val="1"/>
              </a:ext>
            </a:extLst>
          </p:cNvPr>
          <p:cNvSpPr/>
          <p:nvPr userDrawn="1"/>
        </p:nvSpPr>
        <p:spPr>
          <a:xfrm>
            <a:off x="409710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0" name="Text Placeholder 10">
            <a:extLst>
              <a:ext uri="{FF2B5EF4-FFF2-40B4-BE49-F238E27FC236}">
                <a16:creationId xmlns:a16="http://schemas.microsoft.com/office/drawing/2014/main" id="{03551339-A94F-4674-8165-3BFA78946D07}"/>
              </a:ext>
            </a:extLst>
          </p:cNvPr>
          <p:cNvSpPr>
            <a:spLocks noGrp="1"/>
          </p:cNvSpPr>
          <p:nvPr>
            <p:ph type="body" sz="quarter" idx="25" hasCustomPrompt="1"/>
          </p:nvPr>
        </p:nvSpPr>
        <p:spPr>
          <a:xfrm>
            <a:off x="3676023"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51" name="Text Placeholder 10">
            <a:extLst>
              <a:ext uri="{FF2B5EF4-FFF2-40B4-BE49-F238E27FC236}">
                <a16:creationId xmlns:a16="http://schemas.microsoft.com/office/drawing/2014/main" id="{D1839C5B-C216-4FB8-A285-4D99AF56E826}"/>
              </a:ext>
            </a:extLst>
          </p:cNvPr>
          <p:cNvSpPr>
            <a:spLocks noGrp="1"/>
          </p:cNvSpPr>
          <p:nvPr>
            <p:ph type="body" sz="quarter" idx="26" hasCustomPrompt="1"/>
          </p:nvPr>
        </p:nvSpPr>
        <p:spPr>
          <a:xfrm>
            <a:off x="3676023"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52" name="Picture Placeholder 9">
            <a:extLst>
              <a:ext uri="{FF2B5EF4-FFF2-40B4-BE49-F238E27FC236}">
                <a16:creationId xmlns:a16="http://schemas.microsoft.com/office/drawing/2014/main" id="{ACA22B55-1DD2-4FE6-95FC-D8BC2BBECF0A}"/>
              </a:ext>
            </a:extLst>
          </p:cNvPr>
          <p:cNvSpPr>
            <a:spLocks noGrp="1"/>
          </p:cNvSpPr>
          <p:nvPr>
            <p:ph type="pic" sz="quarter" idx="27" hasCustomPrompt="1"/>
          </p:nvPr>
        </p:nvSpPr>
        <p:spPr>
          <a:xfrm>
            <a:off x="6859928" y="1862038"/>
            <a:ext cx="1243292" cy="1144666"/>
          </a:xfrm>
          <a:prstGeom prst="rect">
            <a:avLst/>
          </a:prstGeom>
        </p:spPr>
        <p:txBody>
          <a:bodyPr rtlCol="0"/>
          <a:lstStyle>
            <a:lvl1pPr marL="0" indent="0" algn="ctr">
              <a:buNone/>
              <a:defRPr/>
            </a:lvl1pPr>
          </a:lstStyle>
          <a:p>
            <a:pPr rtl="0"/>
            <a:r>
              <a:rPr lang="en-GB" noProof="0"/>
              <a:t>Click to add photo</a:t>
            </a:r>
          </a:p>
        </p:txBody>
      </p:sp>
      <p:sp>
        <p:nvSpPr>
          <p:cNvPr id="53" name="Rectangle 52">
            <a:extLst>
              <a:ext uri="{FF2B5EF4-FFF2-40B4-BE49-F238E27FC236}">
                <a16:creationId xmlns:a16="http://schemas.microsoft.com/office/drawing/2014/main" id="{9473BE6D-AE02-42D4-838E-F7916980D8B2}"/>
              </a:ext>
              <a:ext uri="{C183D7F6-B498-43B3-948B-1728B52AA6E4}">
                <adec:decorative xmlns:adec="http://schemas.microsoft.com/office/drawing/2017/decorative" val="1"/>
              </a:ext>
            </a:extLst>
          </p:cNvPr>
          <p:cNvSpPr/>
          <p:nvPr userDrawn="1"/>
        </p:nvSpPr>
        <p:spPr>
          <a:xfrm>
            <a:off x="6745055"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Text Placeholder 10">
            <a:extLst>
              <a:ext uri="{FF2B5EF4-FFF2-40B4-BE49-F238E27FC236}">
                <a16:creationId xmlns:a16="http://schemas.microsoft.com/office/drawing/2014/main" id="{35C2A2FE-AA36-4715-97F6-B743D26DE3F2}"/>
              </a:ext>
            </a:extLst>
          </p:cNvPr>
          <p:cNvSpPr>
            <a:spLocks noGrp="1"/>
          </p:cNvSpPr>
          <p:nvPr>
            <p:ph type="body" sz="quarter" idx="28" hasCustomPrompt="1"/>
          </p:nvPr>
        </p:nvSpPr>
        <p:spPr>
          <a:xfrm>
            <a:off x="6323972"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55" name="Text Placeholder 10">
            <a:extLst>
              <a:ext uri="{FF2B5EF4-FFF2-40B4-BE49-F238E27FC236}">
                <a16:creationId xmlns:a16="http://schemas.microsoft.com/office/drawing/2014/main" id="{B98652DE-F8C8-4EA5-8CDA-9985B636DEA1}"/>
              </a:ext>
            </a:extLst>
          </p:cNvPr>
          <p:cNvSpPr>
            <a:spLocks noGrp="1"/>
          </p:cNvSpPr>
          <p:nvPr>
            <p:ph type="body" sz="quarter" idx="29" hasCustomPrompt="1"/>
          </p:nvPr>
        </p:nvSpPr>
        <p:spPr>
          <a:xfrm>
            <a:off x="6323972"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56" name="Picture Placeholder 9">
            <a:extLst>
              <a:ext uri="{FF2B5EF4-FFF2-40B4-BE49-F238E27FC236}">
                <a16:creationId xmlns:a16="http://schemas.microsoft.com/office/drawing/2014/main" id="{40C3D084-82F3-4C1C-95E8-56362097EDFB}"/>
              </a:ext>
            </a:extLst>
          </p:cNvPr>
          <p:cNvSpPr>
            <a:spLocks noGrp="1"/>
          </p:cNvSpPr>
          <p:nvPr>
            <p:ph type="pic" sz="quarter" idx="30" hasCustomPrompt="1"/>
          </p:nvPr>
        </p:nvSpPr>
        <p:spPr>
          <a:xfrm>
            <a:off x="9507876" y="1858432"/>
            <a:ext cx="1243292" cy="1144666"/>
          </a:xfrm>
          <a:prstGeom prst="rect">
            <a:avLst/>
          </a:prstGeom>
        </p:spPr>
        <p:txBody>
          <a:bodyPr rtlCol="0"/>
          <a:lstStyle>
            <a:lvl1pPr marL="0" indent="0" algn="ctr">
              <a:buNone/>
              <a:defRPr/>
            </a:lvl1pPr>
          </a:lstStyle>
          <a:p>
            <a:pPr rtl="0"/>
            <a:r>
              <a:rPr lang="en-GB" noProof="0"/>
              <a:t>Click to add photo</a:t>
            </a:r>
          </a:p>
        </p:txBody>
      </p:sp>
      <p:sp>
        <p:nvSpPr>
          <p:cNvPr id="57" name="Rectangle 56">
            <a:extLst>
              <a:ext uri="{FF2B5EF4-FFF2-40B4-BE49-F238E27FC236}">
                <a16:creationId xmlns:a16="http://schemas.microsoft.com/office/drawing/2014/main" id="{E0EC4B6A-1FAA-43D1-9436-A3BFF08A8493}"/>
              </a:ext>
              <a:ext uri="{C183D7F6-B498-43B3-948B-1728B52AA6E4}">
                <adec:decorative xmlns:adec="http://schemas.microsoft.com/office/drawing/2017/decorative" val="1"/>
              </a:ext>
            </a:extLst>
          </p:cNvPr>
          <p:cNvSpPr/>
          <p:nvPr userDrawn="1"/>
        </p:nvSpPr>
        <p:spPr>
          <a:xfrm>
            <a:off x="9393003" y="171553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8" name="Text Placeholder 10">
            <a:extLst>
              <a:ext uri="{FF2B5EF4-FFF2-40B4-BE49-F238E27FC236}">
                <a16:creationId xmlns:a16="http://schemas.microsoft.com/office/drawing/2014/main" id="{ABB7ACFA-C6F3-4D7A-A6D8-73035EF164D6}"/>
              </a:ext>
            </a:extLst>
          </p:cNvPr>
          <p:cNvSpPr>
            <a:spLocks noGrp="1"/>
          </p:cNvSpPr>
          <p:nvPr>
            <p:ph type="body" sz="quarter" idx="31" hasCustomPrompt="1"/>
          </p:nvPr>
        </p:nvSpPr>
        <p:spPr>
          <a:xfrm>
            <a:off x="8971920" y="3209081"/>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59" name="Text Placeholder 10">
            <a:extLst>
              <a:ext uri="{FF2B5EF4-FFF2-40B4-BE49-F238E27FC236}">
                <a16:creationId xmlns:a16="http://schemas.microsoft.com/office/drawing/2014/main" id="{F9CBC3B9-EDF1-45E0-BFBF-53888131CBA0}"/>
              </a:ext>
            </a:extLst>
          </p:cNvPr>
          <p:cNvSpPr>
            <a:spLocks noGrp="1"/>
          </p:cNvSpPr>
          <p:nvPr>
            <p:ph type="body" sz="quarter" idx="32" hasCustomPrompt="1"/>
          </p:nvPr>
        </p:nvSpPr>
        <p:spPr>
          <a:xfrm>
            <a:off x="8971920" y="3492671"/>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60" name="Picture Placeholder 9">
            <a:extLst>
              <a:ext uri="{FF2B5EF4-FFF2-40B4-BE49-F238E27FC236}">
                <a16:creationId xmlns:a16="http://schemas.microsoft.com/office/drawing/2014/main" id="{A7D13807-1ECF-4830-AB8D-D33E4F22330E}"/>
              </a:ext>
            </a:extLst>
          </p:cNvPr>
          <p:cNvSpPr>
            <a:spLocks noGrp="1"/>
          </p:cNvSpPr>
          <p:nvPr>
            <p:ph type="pic" sz="quarter" idx="33" hasCustomPrompt="1"/>
          </p:nvPr>
        </p:nvSpPr>
        <p:spPr>
          <a:xfrm>
            <a:off x="1564029" y="4129478"/>
            <a:ext cx="1243292" cy="1144666"/>
          </a:xfrm>
          <a:prstGeom prst="rect">
            <a:avLst/>
          </a:prstGeom>
        </p:spPr>
        <p:txBody>
          <a:bodyPr rtlCol="0"/>
          <a:lstStyle>
            <a:lvl1pPr marL="0" indent="0" algn="ctr">
              <a:buNone/>
              <a:defRPr/>
            </a:lvl1pPr>
          </a:lstStyle>
          <a:p>
            <a:pPr rtl="0"/>
            <a:r>
              <a:rPr lang="en-GB" noProof="0"/>
              <a:t>Click to add photo</a:t>
            </a:r>
          </a:p>
        </p:txBody>
      </p:sp>
      <p:sp>
        <p:nvSpPr>
          <p:cNvPr id="61" name="Rectangle 60">
            <a:extLst>
              <a:ext uri="{FF2B5EF4-FFF2-40B4-BE49-F238E27FC236}">
                <a16:creationId xmlns:a16="http://schemas.microsoft.com/office/drawing/2014/main" id="{40E1F756-2737-4291-8D41-307BFE737E46}"/>
              </a:ext>
              <a:ext uri="{C183D7F6-B498-43B3-948B-1728B52AA6E4}">
                <adec:decorative xmlns:adec="http://schemas.microsoft.com/office/drawing/2017/decorative" val="1"/>
              </a:ext>
            </a:extLst>
          </p:cNvPr>
          <p:cNvSpPr/>
          <p:nvPr userDrawn="1"/>
        </p:nvSpPr>
        <p:spPr>
          <a:xfrm>
            <a:off x="144915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2" name="Text Placeholder 10">
            <a:extLst>
              <a:ext uri="{FF2B5EF4-FFF2-40B4-BE49-F238E27FC236}">
                <a16:creationId xmlns:a16="http://schemas.microsoft.com/office/drawing/2014/main" id="{C5BD35EC-547F-4A42-85C6-E2C94C2A03CE}"/>
              </a:ext>
            </a:extLst>
          </p:cNvPr>
          <p:cNvSpPr>
            <a:spLocks noGrp="1"/>
          </p:cNvSpPr>
          <p:nvPr>
            <p:ph type="body" sz="quarter" idx="34" hasCustomPrompt="1"/>
          </p:nvPr>
        </p:nvSpPr>
        <p:spPr>
          <a:xfrm>
            <a:off x="1028073"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63" name="Text Placeholder 10">
            <a:extLst>
              <a:ext uri="{FF2B5EF4-FFF2-40B4-BE49-F238E27FC236}">
                <a16:creationId xmlns:a16="http://schemas.microsoft.com/office/drawing/2014/main" id="{D89797D3-65B3-414D-9657-B5DA3934914C}"/>
              </a:ext>
            </a:extLst>
          </p:cNvPr>
          <p:cNvSpPr>
            <a:spLocks noGrp="1"/>
          </p:cNvSpPr>
          <p:nvPr>
            <p:ph type="body" sz="quarter" idx="35" hasCustomPrompt="1"/>
          </p:nvPr>
        </p:nvSpPr>
        <p:spPr>
          <a:xfrm>
            <a:off x="1028073"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64" name="Picture Placeholder 9">
            <a:extLst>
              <a:ext uri="{FF2B5EF4-FFF2-40B4-BE49-F238E27FC236}">
                <a16:creationId xmlns:a16="http://schemas.microsoft.com/office/drawing/2014/main" id="{280147ED-89CE-475D-A96F-AA7A912E00B8}"/>
              </a:ext>
            </a:extLst>
          </p:cNvPr>
          <p:cNvSpPr>
            <a:spLocks noGrp="1"/>
          </p:cNvSpPr>
          <p:nvPr>
            <p:ph type="pic" sz="quarter" idx="36" hasCustomPrompt="1"/>
          </p:nvPr>
        </p:nvSpPr>
        <p:spPr>
          <a:xfrm>
            <a:off x="4211979" y="4129478"/>
            <a:ext cx="1243292" cy="1144666"/>
          </a:xfrm>
          <a:prstGeom prst="rect">
            <a:avLst/>
          </a:prstGeom>
        </p:spPr>
        <p:txBody>
          <a:bodyPr rtlCol="0"/>
          <a:lstStyle>
            <a:lvl1pPr marL="0" indent="0" algn="ctr">
              <a:buNone/>
              <a:defRPr/>
            </a:lvl1pPr>
          </a:lstStyle>
          <a:p>
            <a:pPr rtl="0"/>
            <a:r>
              <a:rPr lang="en-GB" noProof="0"/>
              <a:t>Click to add photo</a:t>
            </a:r>
          </a:p>
        </p:txBody>
      </p:sp>
      <p:sp>
        <p:nvSpPr>
          <p:cNvPr id="65" name="Rectangle 64">
            <a:extLst>
              <a:ext uri="{FF2B5EF4-FFF2-40B4-BE49-F238E27FC236}">
                <a16:creationId xmlns:a16="http://schemas.microsoft.com/office/drawing/2014/main" id="{B10D74ED-CECE-4A22-B877-966D53821E46}"/>
              </a:ext>
              <a:ext uri="{C183D7F6-B498-43B3-948B-1728B52AA6E4}">
                <adec:decorative xmlns:adec="http://schemas.microsoft.com/office/drawing/2017/decorative" val="1"/>
              </a:ext>
            </a:extLst>
          </p:cNvPr>
          <p:cNvSpPr/>
          <p:nvPr userDrawn="1"/>
        </p:nvSpPr>
        <p:spPr>
          <a:xfrm>
            <a:off x="409710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6" name="Text Placeholder 10">
            <a:extLst>
              <a:ext uri="{FF2B5EF4-FFF2-40B4-BE49-F238E27FC236}">
                <a16:creationId xmlns:a16="http://schemas.microsoft.com/office/drawing/2014/main" id="{0C937A25-DAA7-4478-ADF6-728F4D61897E}"/>
              </a:ext>
            </a:extLst>
          </p:cNvPr>
          <p:cNvSpPr>
            <a:spLocks noGrp="1"/>
          </p:cNvSpPr>
          <p:nvPr>
            <p:ph type="body" sz="quarter" idx="37" hasCustomPrompt="1"/>
          </p:nvPr>
        </p:nvSpPr>
        <p:spPr>
          <a:xfrm>
            <a:off x="3676023"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67" name="Text Placeholder 10">
            <a:extLst>
              <a:ext uri="{FF2B5EF4-FFF2-40B4-BE49-F238E27FC236}">
                <a16:creationId xmlns:a16="http://schemas.microsoft.com/office/drawing/2014/main" id="{8AB48703-9A4A-440C-9049-7FE889764E5D}"/>
              </a:ext>
            </a:extLst>
          </p:cNvPr>
          <p:cNvSpPr>
            <a:spLocks noGrp="1"/>
          </p:cNvSpPr>
          <p:nvPr>
            <p:ph type="body" sz="quarter" idx="38" hasCustomPrompt="1"/>
          </p:nvPr>
        </p:nvSpPr>
        <p:spPr>
          <a:xfrm>
            <a:off x="3676023"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68" name="Picture Placeholder 9">
            <a:extLst>
              <a:ext uri="{FF2B5EF4-FFF2-40B4-BE49-F238E27FC236}">
                <a16:creationId xmlns:a16="http://schemas.microsoft.com/office/drawing/2014/main" id="{5D9D5119-D677-47FD-AEEB-49FE4DDEF6B0}"/>
              </a:ext>
            </a:extLst>
          </p:cNvPr>
          <p:cNvSpPr>
            <a:spLocks noGrp="1"/>
          </p:cNvSpPr>
          <p:nvPr>
            <p:ph type="pic" sz="quarter" idx="39" hasCustomPrompt="1"/>
          </p:nvPr>
        </p:nvSpPr>
        <p:spPr>
          <a:xfrm>
            <a:off x="6859928" y="4129478"/>
            <a:ext cx="1243292" cy="1144666"/>
          </a:xfrm>
          <a:prstGeom prst="rect">
            <a:avLst/>
          </a:prstGeom>
        </p:spPr>
        <p:txBody>
          <a:bodyPr rtlCol="0"/>
          <a:lstStyle>
            <a:lvl1pPr marL="0" indent="0" algn="ctr">
              <a:buNone/>
              <a:defRPr/>
            </a:lvl1pPr>
          </a:lstStyle>
          <a:p>
            <a:pPr rtl="0"/>
            <a:r>
              <a:rPr lang="en-GB" noProof="0"/>
              <a:t>Click to add photo</a:t>
            </a:r>
          </a:p>
        </p:txBody>
      </p:sp>
      <p:sp>
        <p:nvSpPr>
          <p:cNvPr id="69" name="Rectangle 68">
            <a:extLst>
              <a:ext uri="{FF2B5EF4-FFF2-40B4-BE49-F238E27FC236}">
                <a16:creationId xmlns:a16="http://schemas.microsoft.com/office/drawing/2014/main" id="{0AF0F623-CF57-4D6B-87F3-FD410516E16D}"/>
              </a:ext>
              <a:ext uri="{C183D7F6-B498-43B3-948B-1728B52AA6E4}">
                <adec:decorative xmlns:adec="http://schemas.microsoft.com/office/drawing/2017/decorative" val="1"/>
              </a:ext>
            </a:extLst>
          </p:cNvPr>
          <p:cNvSpPr/>
          <p:nvPr userDrawn="1"/>
        </p:nvSpPr>
        <p:spPr>
          <a:xfrm>
            <a:off x="6745055"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0" name="Text Placeholder 10">
            <a:extLst>
              <a:ext uri="{FF2B5EF4-FFF2-40B4-BE49-F238E27FC236}">
                <a16:creationId xmlns:a16="http://schemas.microsoft.com/office/drawing/2014/main" id="{3BE3B8C3-ECB9-46D2-B11F-A55699097486}"/>
              </a:ext>
            </a:extLst>
          </p:cNvPr>
          <p:cNvSpPr>
            <a:spLocks noGrp="1"/>
          </p:cNvSpPr>
          <p:nvPr>
            <p:ph type="body" sz="quarter" idx="40" hasCustomPrompt="1"/>
          </p:nvPr>
        </p:nvSpPr>
        <p:spPr>
          <a:xfrm>
            <a:off x="6323972"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71" name="Text Placeholder 10">
            <a:extLst>
              <a:ext uri="{FF2B5EF4-FFF2-40B4-BE49-F238E27FC236}">
                <a16:creationId xmlns:a16="http://schemas.microsoft.com/office/drawing/2014/main" id="{FB1EE68D-97FA-4EA4-B792-5AC6C49F9021}"/>
              </a:ext>
            </a:extLst>
          </p:cNvPr>
          <p:cNvSpPr>
            <a:spLocks noGrp="1"/>
          </p:cNvSpPr>
          <p:nvPr>
            <p:ph type="body" sz="quarter" idx="41" hasCustomPrompt="1"/>
          </p:nvPr>
        </p:nvSpPr>
        <p:spPr>
          <a:xfrm>
            <a:off x="6323972"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72" name="Picture Placeholder 9">
            <a:extLst>
              <a:ext uri="{FF2B5EF4-FFF2-40B4-BE49-F238E27FC236}">
                <a16:creationId xmlns:a16="http://schemas.microsoft.com/office/drawing/2014/main" id="{7E98343B-32E9-4538-991A-B5EACD651D41}"/>
              </a:ext>
            </a:extLst>
          </p:cNvPr>
          <p:cNvSpPr>
            <a:spLocks noGrp="1"/>
          </p:cNvSpPr>
          <p:nvPr>
            <p:ph type="pic" sz="quarter" idx="42" hasCustomPrompt="1"/>
          </p:nvPr>
        </p:nvSpPr>
        <p:spPr>
          <a:xfrm>
            <a:off x="9507876" y="4125872"/>
            <a:ext cx="1243292" cy="1144666"/>
          </a:xfrm>
          <a:prstGeom prst="rect">
            <a:avLst/>
          </a:prstGeom>
        </p:spPr>
        <p:txBody>
          <a:bodyPr rtlCol="0"/>
          <a:lstStyle>
            <a:lvl1pPr marL="0" indent="0" algn="ctr">
              <a:buNone/>
              <a:defRPr/>
            </a:lvl1pPr>
          </a:lstStyle>
          <a:p>
            <a:pPr rtl="0"/>
            <a:r>
              <a:rPr lang="en-GB" noProof="0"/>
              <a:t>Click to add photo</a:t>
            </a:r>
          </a:p>
        </p:txBody>
      </p:sp>
      <p:sp>
        <p:nvSpPr>
          <p:cNvPr id="73" name="Rectangle 72">
            <a:extLst>
              <a:ext uri="{FF2B5EF4-FFF2-40B4-BE49-F238E27FC236}">
                <a16:creationId xmlns:a16="http://schemas.microsoft.com/office/drawing/2014/main" id="{823CC91A-02A3-4B96-BCEE-76C1D25CCDC3}"/>
              </a:ext>
              <a:ext uri="{C183D7F6-B498-43B3-948B-1728B52AA6E4}">
                <adec:decorative xmlns:adec="http://schemas.microsoft.com/office/drawing/2017/decorative" val="1"/>
              </a:ext>
            </a:extLst>
          </p:cNvPr>
          <p:cNvSpPr/>
          <p:nvPr userDrawn="1"/>
        </p:nvSpPr>
        <p:spPr>
          <a:xfrm>
            <a:off x="9393003" y="398297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4" name="Text Placeholder 10">
            <a:extLst>
              <a:ext uri="{FF2B5EF4-FFF2-40B4-BE49-F238E27FC236}">
                <a16:creationId xmlns:a16="http://schemas.microsoft.com/office/drawing/2014/main" id="{DBE2EAAB-674D-41E1-92E6-A7459FEFDAEC}"/>
              </a:ext>
            </a:extLst>
          </p:cNvPr>
          <p:cNvSpPr>
            <a:spLocks noGrp="1"/>
          </p:cNvSpPr>
          <p:nvPr>
            <p:ph type="body" sz="quarter" idx="43" hasCustomPrompt="1"/>
          </p:nvPr>
        </p:nvSpPr>
        <p:spPr>
          <a:xfrm>
            <a:off x="8971920" y="5476521"/>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75" name="Text Placeholder 10">
            <a:extLst>
              <a:ext uri="{FF2B5EF4-FFF2-40B4-BE49-F238E27FC236}">
                <a16:creationId xmlns:a16="http://schemas.microsoft.com/office/drawing/2014/main" id="{C60D862C-3474-4A4A-8557-AD2C7917BFE2}"/>
              </a:ext>
            </a:extLst>
          </p:cNvPr>
          <p:cNvSpPr>
            <a:spLocks noGrp="1"/>
          </p:cNvSpPr>
          <p:nvPr>
            <p:ph type="body" sz="quarter" idx="44" hasCustomPrompt="1"/>
          </p:nvPr>
        </p:nvSpPr>
        <p:spPr>
          <a:xfrm>
            <a:off x="8971920" y="5760111"/>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3" name="Date Placeholder 2">
            <a:extLst>
              <a:ext uri="{FF2B5EF4-FFF2-40B4-BE49-F238E27FC236}">
                <a16:creationId xmlns:a16="http://schemas.microsoft.com/office/drawing/2014/main" id="{63508728-25CF-4DB1-9A83-FAFA5ABEC903}"/>
              </a:ext>
            </a:extLst>
          </p:cNvPr>
          <p:cNvSpPr>
            <a:spLocks noGrp="1"/>
          </p:cNvSpPr>
          <p:nvPr>
            <p:ph type="dt" sz="half" idx="1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99D454F9-A55F-44A0-9695-FC40C6684C20}"/>
              </a:ext>
            </a:extLst>
          </p:cNvPr>
          <p:cNvSpPr>
            <a:spLocks noGrp="1"/>
          </p:cNvSpPr>
          <p:nvPr>
            <p:ph type="ftr" sz="quarter" idx="11"/>
          </p:nvPr>
        </p:nvSpPr>
        <p:spPr>
          <a:xfrm>
            <a:off x="4038600" y="6356350"/>
            <a:ext cx="4114800" cy="365125"/>
          </a:xfrm>
          <a:prstGeom prst="rect">
            <a:avLst/>
          </a:prstGeom>
        </p:spPr>
        <p:txBody>
          <a:bodyPr rtlCol="0"/>
          <a:lstStyle/>
          <a:p>
            <a:r>
              <a:rPr lang="en-GB"/>
              <a:t>CAFI Executive Board Meeting 22</a:t>
            </a:r>
          </a:p>
        </p:txBody>
      </p:sp>
      <p:sp>
        <p:nvSpPr>
          <p:cNvPr id="5" name="Slide Number Placeholder 4">
            <a:extLst>
              <a:ext uri="{FF2B5EF4-FFF2-40B4-BE49-F238E27FC236}">
                <a16:creationId xmlns:a16="http://schemas.microsoft.com/office/drawing/2014/main" id="{0A38C64F-7F14-454A-B830-80CCE5B1D7B9}"/>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1391280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C64230-8BD4-4150-967D-421B6FE432E3}"/>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 name="Title 2">
            <a:extLst>
              <a:ext uri="{FF2B5EF4-FFF2-40B4-BE49-F238E27FC236}">
                <a16:creationId xmlns:a16="http://schemas.microsoft.com/office/drawing/2014/main" id="{BBA8AE08-0788-4D8A-8C9D-7E5AAA112A39}"/>
              </a:ext>
            </a:extLst>
          </p:cNvPr>
          <p:cNvSpPr>
            <a:spLocks noGrp="1"/>
          </p:cNvSpPr>
          <p:nvPr>
            <p:ph type="title" hasCustomPrompt="1"/>
          </p:nvPr>
        </p:nvSpPr>
        <p:spPr>
          <a:xfrm>
            <a:off x="4038600" y="615940"/>
            <a:ext cx="4137262" cy="938778"/>
          </a:xfrm>
          <a:prstGeom prst="rect">
            <a:avLst/>
          </a:prstGeom>
        </p:spPr>
        <p:txBody>
          <a:bodyPr rtlCol="0" anchor="ctr"/>
          <a:lstStyle>
            <a:lvl1pPr algn="ctr">
              <a:defRPr lang="en-US" sz="2400" cap="all" spc="100" baseline="0">
                <a:solidFill>
                  <a:schemeClr val="tx2">
                    <a:lumMod val="75000"/>
                  </a:schemeClr>
                </a:solidFill>
              </a:defRPr>
            </a:lvl1pPr>
          </a:lstStyle>
          <a:p>
            <a:pPr rtl="0"/>
            <a:r>
              <a:rPr lang="en-GB" noProof="0"/>
              <a:t>Click to add title</a:t>
            </a:r>
          </a:p>
        </p:txBody>
      </p:sp>
      <p:sp>
        <p:nvSpPr>
          <p:cNvPr id="18" name="Text Placeholder 10">
            <a:extLst>
              <a:ext uri="{FF2B5EF4-FFF2-40B4-BE49-F238E27FC236}">
                <a16:creationId xmlns:a16="http://schemas.microsoft.com/office/drawing/2014/main" id="{8A119E1C-2243-42E2-8A58-CC171131D195}"/>
              </a:ext>
            </a:extLst>
          </p:cNvPr>
          <p:cNvSpPr>
            <a:spLocks noGrp="1"/>
          </p:cNvSpPr>
          <p:nvPr>
            <p:ph type="body" sz="quarter" idx="21" hasCustomPrompt="1"/>
          </p:nvPr>
        </p:nvSpPr>
        <p:spPr>
          <a:xfrm>
            <a:off x="1101170" y="3079567"/>
            <a:ext cx="120015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en-GB" noProof="0"/>
              <a:t>add</a:t>
            </a:r>
          </a:p>
        </p:txBody>
      </p:sp>
      <p:sp>
        <p:nvSpPr>
          <p:cNvPr id="59" name="Text Placeholder 10">
            <a:extLst>
              <a:ext uri="{FF2B5EF4-FFF2-40B4-BE49-F238E27FC236}">
                <a16:creationId xmlns:a16="http://schemas.microsoft.com/office/drawing/2014/main" id="{337797F5-74CE-492B-806B-221CAF3535C7}"/>
              </a:ext>
            </a:extLst>
          </p:cNvPr>
          <p:cNvSpPr>
            <a:spLocks noGrp="1"/>
          </p:cNvSpPr>
          <p:nvPr>
            <p:ph type="body" sz="quarter" idx="27" hasCustomPrompt="1"/>
          </p:nvPr>
        </p:nvSpPr>
        <p:spPr>
          <a:xfrm>
            <a:off x="4010890" y="3079567"/>
            <a:ext cx="1223858"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en-GB" noProof="0"/>
              <a:t>add</a:t>
            </a:r>
          </a:p>
        </p:txBody>
      </p:sp>
      <p:sp>
        <p:nvSpPr>
          <p:cNvPr id="60" name="Text Placeholder 10">
            <a:extLst>
              <a:ext uri="{FF2B5EF4-FFF2-40B4-BE49-F238E27FC236}">
                <a16:creationId xmlns:a16="http://schemas.microsoft.com/office/drawing/2014/main" id="{2431D1A0-10D1-4D2E-AC6F-F8C9E6A22601}"/>
              </a:ext>
            </a:extLst>
          </p:cNvPr>
          <p:cNvSpPr>
            <a:spLocks noGrp="1"/>
          </p:cNvSpPr>
          <p:nvPr>
            <p:ph type="body" sz="quarter" idx="28" hasCustomPrompt="1"/>
          </p:nvPr>
        </p:nvSpPr>
        <p:spPr>
          <a:xfrm>
            <a:off x="6988252" y="3079567"/>
            <a:ext cx="118761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en-GB" noProof="0"/>
              <a:t>add</a:t>
            </a:r>
          </a:p>
        </p:txBody>
      </p:sp>
      <p:sp>
        <p:nvSpPr>
          <p:cNvPr id="61" name="Text Placeholder 10">
            <a:extLst>
              <a:ext uri="{FF2B5EF4-FFF2-40B4-BE49-F238E27FC236}">
                <a16:creationId xmlns:a16="http://schemas.microsoft.com/office/drawing/2014/main" id="{4028BD6A-568F-4A16-AE86-5D88861C3BB5}"/>
              </a:ext>
            </a:extLst>
          </p:cNvPr>
          <p:cNvSpPr>
            <a:spLocks noGrp="1"/>
          </p:cNvSpPr>
          <p:nvPr>
            <p:ph type="body" sz="quarter" idx="29" hasCustomPrompt="1"/>
          </p:nvPr>
        </p:nvSpPr>
        <p:spPr>
          <a:xfrm>
            <a:off x="9879382" y="3079567"/>
            <a:ext cx="1211785"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en-GB" noProof="0"/>
              <a:t>add</a:t>
            </a:r>
          </a:p>
        </p:txBody>
      </p:sp>
      <p:sp>
        <p:nvSpPr>
          <p:cNvPr id="52" name="Text Placeholder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510458"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en-GB" noProof="0"/>
              <a:t>Click to add subtitle</a:t>
            </a:r>
          </a:p>
        </p:txBody>
      </p:sp>
      <p:sp>
        <p:nvSpPr>
          <p:cNvPr id="51" name="Text Placeholder 10">
            <a:extLst>
              <a:ext uri="{FF2B5EF4-FFF2-40B4-BE49-F238E27FC236}">
                <a16:creationId xmlns:a16="http://schemas.microsoft.com/office/drawing/2014/main" id="{B3C5A73C-51DD-4781-943C-235704BBF6B5}"/>
              </a:ext>
            </a:extLst>
          </p:cNvPr>
          <p:cNvSpPr>
            <a:spLocks noGrp="1"/>
          </p:cNvSpPr>
          <p:nvPr>
            <p:ph type="body" sz="quarter" idx="26" hasCustomPrompt="1"/>
          </p:nvPr>
        </p:nvSpPr>
        <p:spPr>
          <a:xfrm>
            <a:off x="510458" y="5156838"/>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78" name="Text Placeholder 10">
            <a:extLst>
              <a:ext uri="{FF2B5EF4-FFF2-40B4-BE49-F238E27FC236}">
                <a16:creationId xmlns:a16="http://schemas.microsoft.com/office/drawing/2014/main" id="{AD95FB24-5DA0-4000-B023-A00C32D53F08}"/>
              </a:ext>
            </a:extLst>
          </p:cNvPr>
          <p:cNvSpPr>
            <a:spLocks noGrp="1"/>
          </p:cNvSpPr>
          <p:nvPr>
            <p:ph type="body" sz="quarter" idx="31" hasCustomPrompt="1"/>
          </p:nvPr>
        </p:nvSpPr>
        <p:spPr>
          <a:xfrm>
            <a:off x="3432032"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en-GB" noProof="0"/>
              <a:t>Click to add subtitle</a:t>
            </a:r>
          </a:p>
        </p:txBody>
      </p:sp>
      <p:sp>
        <p:nvSpPr>
          <p:cNvPr id="77" name="Text Placeholder 10">
            <a:extLst>
              <a:ext uri="{FF2B5EF4-FFF2-40B4-BE49-F238E27FC236}">
                <a16:creationId xmlns:a16="http://schemas.microsoft.com/office/drawing/2014/main" id="{7455F56A-A263-4D13-A484-2D15CD61D0FC}"/>
              </a:ext>
            </a:extLst>
          </p:cNvPr>
          <p:cNvSpPr>
            <a:spLocks noGrp="1"/>
          </p:cNvSpPr>
          <p:nvPr>
            <p:ph type="body" sz="quarter" idx="30" hasCustomPrompt="1"/>
          </p:nvPr>
        </p:nvSpPr>
        <p:spPr>
          <a:xfrm>
            <a:off x="3432032" y="5156837"/>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80" name="Text Placeholder 10">
            <a:extLst>
              <a:ext uri="{FF2B5EF4-FFF2-40B4-BE49-F238E27FC236}">
                <a16:creationId xmlns:a16="http://schemas.microsoft.com/office/drawing/2014/main" id="{6C6ABB33-3D98-4D76-B96F-65F574936223}"/>
              </a:ext>
            </a:extLst>
          </p:cNvPr>
          <p:cNvSpPr>
            <a:spLocks noGrp="1"/>
          </p:cNvSpPr>
          <p:nvPr>
            <p:ph type="body" sz="quarter" idx="33" hasCustomPrompt="1"/>
          </p:nvPr>
        </p:nvSpPr>
        <p:spPr>
          <a:xfrm>
            <a:off x="6391270"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en-GB" noProof="0"/>
              <a:t>Click to add subtitle</a:t>
            </a:r>
          </a:p>
        </p:txBody>
      </p:sp>
      <p:sp>
        <p:nvSpPr>
          <p:cNvPr id="79" name="Text Placeholder 10">
            <a:extLst>
              <a:ext uri="{FF2B5EF4-FFF2-40B4-BE49-F238E27FC236}">
                <a16:creationId xmlns:a16="http://schemas.microsoft.com/office/drawing/2014/main" id="{8EA8275A-A17A-42ED-9DDC-5F06000BFBEF}"/>
              </a:ext>
            </a:extLst>
          </p:cNvPr>
          <p:cNvSpPr>
            <a:spLocks noGrp="1"/>
          </p:cNvSpPr>
          <p:nvPr>
            <p:ph type="body" sz="quarter" idx="32" hasCustomPrompt="1"/>
          </p:nvPr>
        </p:nvSpPr>
        <p:spPr>
          <a:xfrm>
            <a:off x="6391270" y="5157592"/>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82" name="Text Placeholder 10">
            <a:extLst>
              <a:ext uri="{FF2B5EF4-FFF2-40B4-BE49-F238E27FC236}">
                <a16:creationId xmlns:a16="http://schemas.microsoft.com/office/drawing/2014/main" id="{4AEA6122-22B2-49EC-8451-E43D40F3236D}"/>
              </a:ext>
            </a:extLst>
          </p:cNvPr>
          <p:cNvSpPr>
            <a:spLocks noGrp="1"/>
          </p:cNvSpPr>
          <p:nvPr>
            <p:ph type="body" sz="quarter" idx="35" hasCustomPrompt="1"/>
          </p:nvPr>
        </p:nvSpPr>
        <p:spPr>
          <a:xfrm>
            <a:off x="9294487"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en-GB" noProof="0"/>
              <a:t>Click to add subtitle</a:t>
            </a:r>
          </a:p>
        </p:txBody>
      </p:sp>
      <p:sp>
        <p:nvSpPr>
          <p:cNvPr id="81" name="Text Placeholder 10">
            <a:extLst>
              <a:ext uri="{FF2B5EF4-FFF2-40B4-BE49-F238E27FC236}">
                <a16:creationId xmlns:a16="http://schemas.microsoft.com/office/drawing/2014/main" id="{103D7EA4-00E4-43FA-8129-1CBE0C1291A0}"/>
              </a:ext>
            </a:extLst>
          </p:cNvPr>
          <p:cNvSpPr>
            <a:spLocks noGrp="1"/>
          </p:cNvSpPr>
          <p:nvPr>
            <p:ph type="body" sz="quarter" idx="34" hasCustomPrompt="1"/>
          </p:nvPr>
        </p:nvSpPr>
        <p:spPr>
          <a:xfrm>
            <a:off x="9294487" y="5166170"/>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68" name="Date Placeholder 2">
            <a:extLst>
              <a:ext uri="{FF2B5EF4-FFF2-40B4-BE49-F238E27FC236}">
                <a16:creationId xmlns:a16="http://schemas.microsoft.com/office/drawing/2014/main" id="{811592B2-2D21-495C-8C11-680EC81556F4}"/>
              </a:ext>
            </a:extLst>
          </p:cNvPr>
          <p:cNvSpPr>
            <a:spLocks noGrp="1"/>
          </p:cNvSpPr>
          <p:nvPr>
            <p:ph type="dt" sz="half" idx="1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BEFB73D1-17D7-400F-B750-F5EA2675DD25}"/>
              </a:ext>
            </a:extLst>
          </p:cNvPr>
          <p:cNvSpPr>
            <a:spLocks noGrp="1"/>
          </p:cNvSpPr>
          <p:nvPr>
            <p:ph type="ftr" sz="quarter" idx="11"/>
          </p:nvPr>
        </p:nvSpPr>
        <p:spPr>
          <a:xfrm>
            <a:off x="4038600" y="6356350"/>
            <a:ext cx="4114800" cy="365125"/>
          </a:xfrm>
          <a:prstGeom prst="rect">
            <a:avLst/>
          </a:prstGeom>
        </p:spPr>
        <p:txBody>
          <a:bodyPr rtlCol="0"/>
          <a:lstStyle/>
          <a:p>
            <a:r>
              <a:rPr lang="en-GB"/>
              <a:t>CAFI Executive Board Meeting 22</a:t>
            </a:r>
          </a:p>
        </p:txBody>
      </p:sp>
      <p:sp>
        <p:nvSpPr>
          <p:cNvPr id="5" name="Slide Number Placeholder 4">
            <a:extLst>
              <a:ext uri="{FF2B5EF4-FFF2-40B4-BE49-F238E27FC236}">
                <a16:creationId xmlns:a16="http://schemas.microsoft.com/office/drawing/2014/main" id="{DE30E81D-C76E-4DB7-9722-4BE8D7CF33E8}"/>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8533343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7C99-0702-4DEF-A72F-2451B3DC6D0C}"/>
              </a:ext>
            </a:extLst>
          </p:cNvPr>
          <p:cNvSpPr>
            <a:spLocks noGrp="1"/>
          </p:cNvSpPr>
          <p:nvPr>
            <p:ph type="title" hasCustomPrompt="1"/>
          </p:nvPr>
        </p:nvSpPr>
        <p:spPr>
          <a:xfrm>
            <a:off x="1186544" y="-1"/>
            <a:ext cx="3944790" cy="1845127"/>
          </a:xfrm>
          <a:prstGeom prst="rect">
            <a:avLst/>
          </a:prstGeom>
        </p:spPr>
        <p:txBody>
          <a:bodyPr rtlCol="0" anchor="ctr"/>
          <a:lstStyle>
            <a:lvl1pPr algn="r">
              <a:defRPr sz="2400" cap="all" spc="100" baseline="0">
                <a:solidFill>
                  <a:schemeClr val="accent2"/>
                </a:solidFill>
              </a:defRPr>
            </a:lvl1pPr>
          </a:lstStyle>
          <a:p>
            <a:pPr rtl="0"/>
            <a:r>
              <a:rPr lang="en-GB" noProof="0"/>
              <a:t>Click to add title</a:t>
            </a:r>
          </a:p>
        </p:txBody>
      </p:sp>
      <p:sp>
        <p:nvSpPr>
          <p:cNvPr id="6" name="Picture Placeholder 7">
            <a:extLst>
              <a:ext uri="{FF2B5EF4-FFF2-40B4-BE49-F238E27FC236}">
                <a16:creationId xmlns:a16="http://schemas.microsoft.com/office/drawing/2014/main" id="{74497024-D7D5-447C-8133-660B1F47A190}"/>
              </a:ext>
            </a:extLst>
          </p:cNvPr>
          <p:cNvSpPr>
            <a:spLocks noGrp="1"/>
          </p:cNvSpPr>
          <p:nvPr>
            <p:ph type="pic" sz="quarter" idx="13" hasCustomPrompt="1"/>
          </p:nvPr>
        </p:nvSpPr>
        <p:spPr>
          <a:xfrm>
            <a:off x="0" y="1845128"/>
            <a:ext cx="12192000" cy="5012871"/>
          </a:xfrm>
          <a:prstGeom prst="rect">
            <a:avLst/>
          </a:prstGeom>
        </p:spPr>
        <p:txBody>
          <a:bodyPr rtlCol="0"/>
          <a:lstStyle>
            <a:lvl1pPr marL="0" indent="0" algn="l">
              <a:buNone/>
              <a:defRPr/>
            </a:lvl1pPr>
          </a:lstStyle>
          <a:p>
            <a:pPr rtl="0"/>
            <a:r>
              <a:rPr lang="en-GB" noProof="0"/>
              <a:t>Click to add photo</a:t>
            </a:r>
          </a:p>
        </p:txBody>
      </p:sp>
      <p:sp>
        <p:nvSpPr>
          <p:cNvPr id="3" name="Date Placeholder 2">
            <a:extLst>
              <a:ext uri="{FF2B5EF4-FFF2-40B4-BE49-F238E27FC236}">
                <a16:creationId xmlns:a16="http://schemas.microsoft.com/office/drawing/2014/main" id="{AAE88F42-9013-4CBC-BF65-3FE1470550BE}"/>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8" name="Text Placeholder 10">
            <a:extLst>
              <a:ext uri="{FF2B5EF4-FFF2-40B4-BE49-F238E27FC236}">
                <a16:creationId xmlns:a16="http://schemas.microsoft.com/office/drawing/2014/main" id="{91F54EB4-06CA-459B-8F8C-86061BA6F1B2}"/>
              </a:ext>
            </a:extLst>
          </p:cNvPr>
          <p:cNvSpPr>
            <a:spLocks noGrp="1"/>
          </p:cNvSpPr>
          <p:nvPr>
            <p:ph type="body" sz="quarter" idx="16" hasCustomPrompt="1"/>
          </p:nvPr>
        </p:nvSpPr>
        <p:spPr>
          <a:xfrm>
            <a:off x="5627913" y="0"/>
            <a:ext cx="6564087" cy="3614737"/>
          </a:xfrm>
          <a:prstGeom prst="rect">
            <a:avLst/>
          </a:prstGeom>
          <a:solidFill>
            <a:schemeClr val="accent2">
              <a:alpha val="92000"/>
            </a:schemeClr>
          </a:solidFill>
        </p:spPr>
        <p:txBody>
          <a:bodyPr lIns="640080" tIns="731520" rIns="548640" rtlCol="0" anchor="t"/>
          <a:lstStyle>
            <a:lvl1pPr marL="0" indent="0" algn="l">
              <a:lnSpc>
                <a:spcPct val="125000"/>
              </a:lnSpc>
              <a:spcBef>
                <a:spcPts val="0"/>
              </a:spcBef>
              <a:buNone/>
              <a:defRPr sz="1600" cap="none" spc="100" baseline="0">
                <a:solidFill>
                  <a:schemeClr val="bg1"/>
                </a:solidFill>
                <a:latin typeface="+mn-lt"/>
              </a:defRPr>
            </a:lvl1pPr>
          </a:lstStyle>
          <a:p>
            <a:pPr lvl="0" rtl="0"/>
            <a:r>
              <a:rPr lang="en-GB" noProof="0"/>
              <a:t>Click to add subtitle</a:t>
            </a:r>
          </a:p>
        </p:txBody>
      </p:sp>
      <p:sp>
        <p:nvSpPr>
          <p:cNvPr id="4" name="Footer Placeholder 3">
            <a:extLst>
              <a:ext uri="{FF2B5EF4-FFF2-40B4-BE49-F238E27FC236}">
                <a16:creationId xmlns:a16="http://schemas.microsoft.com/office/drawing/2014/main" id="{9322B1A3-ADD1-4AAF-A733-AF9AEAB499A8}"/>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r>
              <a:rPr lang="en-GB"/>
              <a:t>CAFI Executive Board Meeting 22</a:t>
            </a:r>
          </a:p>
        </p:txBody>
      </p:sp>
      <p:sp>
        <p:nvSpPr>
          <p:cNvPr id="5" name="Slide Number Placeholder 4">
            <a:extLst>
              <a:ext uri="{FF2B5EF4-FFF2-40B4-BE49-F238E27FC236}">
                <a16:creationId xmlns:a16="http://schemas.microsoft.com/office/drawing/2014/main" id="{68AE2F48-AB83-42F0-93C2-9F943F0B00C0}"/>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3543499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5511344" y="0"/>
            <a:ext cx="6680656" cy="6858000"/>
          </a:xfrm>
          <a:prstGeom prst="rect">
            <a:avLst/>
          </a:prstGeom>
        </p:spPr>
        <p:txBody>
          <a:bodyPr rtlCol="0"/>
          <a:lstStyle>
            <a:lvl1pPr marL="0" indent="0" algn="ctr">
              <a:buNone/>
              <a:defRPr/>
            </a:lvl1pPr>
          </a:lstStyle>
          <a:p>
            <a:pPr rtl="0"/>
            <a:r>
              <a:rPr lang="en-GB" noProof="0"/>
              <a:t>Click to add photo</a:t>
            </a:r>
          </a:p>
        </p:txBody>
      </p:sp>
      <p:sp>
        <p:nvSpPr>
          <p:cNvPr id="11" name="Rectangle 10">
            <a:extLst>
              <a:ext uri="{FF2B5EF4-FFF2-40B4-BE49-F238E27FC236}">
                <a16:creationId xmlns:a16="http://schemas.microsoft.com/office/drawing/2014/main" id="{FAF4E84F-A3BE-442F-B9F1-68AB2244AF96}"/>
              </a:ext>
              <a:ext uri="{C183D7F6-B498-43B3-948B-1728B52AA6E4}">
                <adec:decorative xmlns:adec="http://schemas.microsoft.com/office/drawing/2017/decorative" val="1"/>
              </a:ext>
            </a:extLst>
          </p:cNvPr>
          <p:cNvSpPr/>
          <p:nvPr userDrawn="1"/>
        </p:nvSpPr>
        <p:spPr>
          <a:xfrm>
            <a:off x="-20320" y="-7084"/>
            <a:ext cx="5511344"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1486566" y="3035081"/>
            <a:ext cx="2341256" cy="640698"/>
          </a:xfrm>
          <a:prstGeom prst="rect">
            <a:avLst/>
          </a:prstGeom>
          <a:ln w="28575">
            <a:solidFill>
              <a:schemeClr val="accent4">
                <a:lumMod val="50000"/>
              </a:schemeClr>
            </a:solidFill>
          </a:ln>
        </p:spPr>
        <p:txBody>
          <a:bodyPr rtlCol="0" anchor="ctr"/>
          <a:lstStyle>
            <a:lvl1pPr algn="ctr">
              <a:defRPr sz="2400" cap="all" spc="100" baseline="0">
                <a:solidFill>
                  <a:schemeClr val="accent4">
                    <a:lumMod val="50000"/>
                  </a:schemeClr>
                </a:solidFill>
              </a:defRPr>
            </a:lvl1pPr>
          </a:lstStyle>
          <a:p>
            <a:pPr rtl="0"/>
            <a:r>
              <a:rPr lang="en-GB" noProof="0"/>
              <a:t>Add title</a:t>
            </a:r>
          </a:p>
        </p:txBody>
      </p:sp>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1704805" y="3959761"/>
            <a:ext cx="2879477" cy="1790164"/>
          </a:xfrm>
          <a:prstGeom prst="rect">
            <a:avLst/>
          </a:prstGeom>
        </p:spPr>
        <p:txBody>
          <a:bodyPr rtlCol="0" anchor="t"/>
          <a:lstStyle>
            <a:lvl1pPr marL="0" indent="0" algn="l">
              <a:lnSpc>
                <a:spcPct val="8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rtlCol="0"/>
          <a:lstStyle>
            <a:lvl1pPr>
              <a:defRPr/>
            </a:lvl1pPr>
          </a:lstStyle>
          <a:p>
            <a:pPr rtl="0"/>
            <a:r>
              <a:rPr lang="en-GB" noProof="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5622324" y="6356350"/>
            <a:ext cx="3594484"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GB"/>
              <a:t>CAFI Executive Board Meeting 22</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1590939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AB_Full Page Big Heading">
    <p:spTree>
      <p:nvGrpSpPr>
        <p:cNvPr id="1" name=""/>
        <p:cNvGrpSpPr/>
        <p:nvPr/>
      </p:nvGrpSpPr>
      <p:grpSpPr>
        <a:xfrm>
          <a:off x="0" y="0"/>
          <a:ext cx="0" cy="0"/>
          <a:chOff x="0" y="0"/>
          <a:chExt cx="0" cy="0"/>
        </a:xfrm>
      </p:grpSpPr>
      <p:sp>
        <p:nvSpPr>
          <p:cNvPr id="4" name="Freeform 1682">
            <a:extLst>
              <a:ext uri="{FF2B5EF4-FFF2-40B4-BE49-F238E27FC236}">
                <a16:creationId xmlns:a16="http://schemas.microsoft.com/office/drawing/2014/main" id="{26EDF505-B62E-4C23-8B2C-A95137E31579}"/>
              </a:ext>
            </a:extLst>
          </p:cNvPr>
          <p:cNvSpPr>
            <a:spLocks/>
          </p:cNvSpPr>
          <p:nvPr/>
        </p:nvSpPr>
        <p:spPr bwMode="auto">
          <a:xfrm flipH="1">
            <a:off x="8506884" y="615953"/>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5" name="Freeform 1683">
            <a:extLst>
              <a:ext uri="{FF2B5EF4-FFF2-40B4-BE49-F238E27FC236}">
                <a16:creationId xmlns:a16="http://schemas.microsoft.com/office/drawing/2014/main" id="{2DA259C3-2EDD-4A05-84C3-C48DF69D22A5}"/>
              </a:ext>
            </a:extLst>
          </p:cNvPr>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324" name="Title 323"/>
          <p:cNvSpPr>
            <a:spLocks noGrp="1"/>
          </p:cNvSpPr>
          <p:nvPr>
            <p:ph type="title"/>
          </p:nvPr>
        </p:nvSpPr>
        <p:spPr>
          <a:xfrm>
            <a:off x="457868" y="301628"/>
            <a:ext cx="11252869" cy="1031875"/>
          </a:xfrm>
        </p:spPr>
        <p:txBody>
          <a:bodyPr/>
          <a:lstStyle>
            <a:lvl1pPr>
              <a:lnSpc>
                <a:spcPct val="90000"/>
              </a:lnSpc>
              <a:defRPr sz="3733" b="1" i="0" cap="none" spc="-151" baseline="0">
                <a:solidFill>
                  <a:schemeClr val="bg2"/>
                </a:solidFill>
                <a:latin typeface="+mj-lt"/>
                <a:cs typeface="Andes" panose="02000000000000000000" pitchFamily="50" charset="0"/>
              </a:defRPr>
            </a:lvl1pPr>
          </a:lstStyle>
          <a:p>
            <a:r>
              <a:rPr lang="en-US"/>
              <a:t>Click to edit Master title style</a:t>
            </a:r>
          </a:p>
        </p:txBody>
      </p:sp>
      <p:sp>
        <p:nvSpPr>
          <p:cNvPr id="64" name="Slide Number Placeholder 9">
            <a:extLst>
              <a:ext uri="{FF2B5EF4-FFF2-40B4-BE49-F238E27FC236}">
                <a16:creationId xmlns:a16="http://schemas.microsoft.com/office/drawing/2014/main" id="{F2593BF2-C97E-41EB-96A6-9B0ECFE68C7D}"/>
              </a:ext>
            </a:extLst>
          </p:cNvPr>
          <p:cNvSpPr>
            <a:spLocks noGrp="1"/>
          </p:cNvSpPr>
          <p:nvPr>
            <p:ph type="sldNum" sz="quarter" idx="12"/>
          </p:nvPr>
        </p:nvSpPr>
        <p:spPr/>
        <p:txBody>
          <a:bodyPr/>
          <a:lstStyle>
            <a:lvl1pPr>
              <a:defRPr/>
            </a:lvl1pPr>
          </a:lstStyle>
          <a:p>
            <a:fld id="{FCBB8D61-9AE8-405F-854E-38A68421BEF6}" type="slidenum">
              <a:rPr lang="en-US" altLang="en-US"/>
              <a:pPr/>
              <a:t>‹#›</a:t>
            </a:fld>
            <a:endParaRPr lang="en-US" altLang="en-US"/>
          </a:p>
        </p:txBody>
      </p:sp>
      <p:sp>
        <p:nvSpPr>
          <p:cNvPr id="10" name="Text Placeholder 4">
            <a:extLst>
              <a:ext uri="{FF2B5EF4-FFF2-40B4-BE49-F238E27FC236}">
                <a16:creationId xmlns:a16="http://schemas.microsoft.com/office/drawing/2014/main" id="{258533BD-DB7E-4CA2-8DBF-76A20D2272A3}"/>
              </a:ext>
            </a:extLst>
          </p:cNvPr>
          <p:cNvSpPr>
            <a:spLocks noGrp="1"/>
          </p:cNvSpPr>
          <p:nvPr>
            <p:ph type="body" sz="quarter" idx="16"/>
          </p:nvPr>
        </p:nvSpPr>
        <p:spPr>
          <a:xfrm>
            <a:off x="476253" y="1697040"/>
            <a:ext cx="11305116" cy="4389437"/>
          </a:xfrm>
          <a:prstGeom prst="rect">
            <a:avLst/>
          </a:prstGeom>
        </p:spPr>
        <p:txBody>
          <a:bodyPr lIns="0" rIns="0"/>
          <a:lstStyle>
            <a:lvl1pPr marL="302676" indent="-302676">
              <a:buClr>
                <a:schemeClr val="tx1"/>
              </a:buClr>
              <a:buFont typeface="Arial" panose="020B0604020202020204" pitchFamily="34" charset="0"/>
              <a:buChar char="●"/>
              <a:defRPr sz="1867">
                <a:solidFill>
                  <a:schemeClr val="tx1"/>
                </a:solidFill>
              </a:defRPr>
            </a:lvl1pPr>
            <a:lvl2pPr marL="613818" indent="-232828">
              <a:spcAft>
                <a:spcPts val="800"/>
              </a:spcAft>
              <a:buClr>
                <a:schemeClr val="tx1"/>
              </a:buClr>
              <a:buFont typeface="Arial" panose="020B0604020202020204" pitchFamily="34" charset="0"/>
              <a:buChar char="─"/>
              <a:defRPr lang="en-US" sz="1600" dirty="0" smtClean="0">
                <a:solidFill>
                  <a:schemeClr val="tx1"/>
                </a:solidFill>
                <a:latin typeface="+mn-lt"/>
                <a:ea typeface="MS PGothic" pitchFamily="34" charset="-128"/>
                <a:cs typeface="Arial"/>
              </a:defRPr>
            </a:lvl2pPr>
            <a:lvl3pPr marL="838179" indent="-224361">
              <a:buFont typeface="Courier New" panose="02070309020205020404" pitchFamily="49" charset="0"/>
              <a:buChar char="o"/>
              <a:defRPr sz="1600">
                <a:solidFill>
                  <a:schemeClr val="tx1"/>
                </a:solidFill>
              </a:defRPr>
            </a:lvl3pPr>
            <a:lvl4pPr marL="684195" indent="0">
              <a:buClr>
                <a:schemeClr val="tx1"/>
              </a:buClr>
              <a:buFont typeface="Arial" panose="020B0604020202020204" pitchFamily="34" charset="0"/>
              <a:buNone/>
              <a:defRPr lang="en-US" sz="1600" dirty="0" smtClean="0">
                <a:solidFill>
                  <a:schemeClr val="tx1"/>
                </a:solidFill>
                <a:latin typeface="+mn-lt"/>
                <a:ea typeface="MS PGothic" pitchFamily="34" charset="-128"/>
                <a:cs typeface="Arial"/>
              </a:defRPr>
            </a:lvl4pPr>
            <a:lvl5pPr marL="1196945" indent="-285744">
              <a:buClr>
                <a:schemeClr val="tx1"/>
              </a:buClr>
              <a:defRPr lang="en-US" sz="1400" dirty="0">
                <a:solidFill>
                  <a:schemeClr val="tx1"/>
                </a:solidFill>
                <a:latin typeface="+mn-lt"/>
                <a:ea typeface="MS PGothic" pitchFamily="34" charset="-128"/>
                <a:cs typeface="Arial"/>
              </a:defRPr>
            </a:lvl5pPr>
            <a:lvl6pPr marL="341305" indent="0">
              <a:buClr>
                <a:schemeClr val="tx1"/>
              </a:buClr>
              <a:buFont typeface="Courier New" panose="02070309020205020404" pitchFamily="49" charset="0"/>
              <a:buChar char="o"/>
              <a:defRPr lang="en-US" sz="1600" dirty="0" smtClean="0">
                <a:solidFill>
                  <a:schemeClr val="tx1"/>
                </a:solidFill>
                <a:latin typeface="+mn-lt"/>
              </a:defRPr>
            </a:lvl6pPr>
          </a:lstStyle>
          <a:p>
            <a:pPr lvl="0"/>
            <a:r>
              <a:rPr lang="en-US"/>
              <a:t>Edit Master text styles</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3415304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AB_Big Heading Small SubTitle">
    <p:spTree>
      <p:nvGrpSpPr>
        <p:cNvPr id="1" name=""/>
        <p:cNvGrpSpPr/>
        <p:nvPr/>
      </p:nvGrpSpPr>
      <p:grpSpPr>
        <a:xfrm>
          <a:off x="0" y="0"/>
          <a:ext cx="0" cy="0"/>
          <a:chOff x="0" y="0"/>
          <a:chExt cx="0" cy="0"/>
        </a:xfrm>
      </p:grpSpPr>
      <p:sp>
        <p:nvSpPr>
          <p:cNvPr id="324" name="Title 323"/>
          <p:cNvSpPr>
            <a:spLocks noGrp="1"/>
          </p:cNvSpPr>
          <p:nvPr>
            <p:ph type="title"/>
          </p:nvPr>
        </p:nvSpPr>
        <p:spPr>
          <a:xfrm>
            <a:off x="457868" y="301629"/>
            <a:ext cx="11252869" cy="672595"/>
          </a:xfrm>
        </p:spPr>
        <p:txBody>
          <a:bodyPr/>
          <a:lstStyle>
            <a:lvl1pPr>
              <a:lnSpc>
                <a:spcPct val="90000"/>
              </a:lnSpc>
              <a:defRPr sz="3733" b="1" i="0" cap="none" spc="-151" baseline="0">
                <a:solidFill>
                  <a:schemeClr val="bg2"/>
                </a:solidFill>
                <a:latin typeface="+mj-lt"/>
                <a:cs typeface="Andes" panose="02000000000000000000" pitchFamily="50" charset="0"/>
              </a:defRPr>
            </a:lvl1pPr>
          </a:lstStyle>
          <a:p>
            <a:r>
              <a:rPr lang="en-US"/>
              <a:t>Click to edit Master title style</a:t>
            </a:r>
          </a:p>
        </p:txBody>
      </p:sp>
      <p:sp>
        <p:nvSpPr>
          <p:cNvPr id="8" name="Text Placeholder 5">
            <a:extLst>
              <a:ext uri="{FF2B5EF4-FFF2-40B4-BE49-F238E27FC236}">
                <a16:creationId xmlns:a16="http://schemas.microsoft.com/office/drawing/2014/main" id="{1DE52B67-CE3C-40E1-B8D2-3FEEF1DC828E}"/>
              </a:ext>
            </a:extLst>
          </p:cNvPr>
          <p:cNvSpPr>
            <a:spLocks noGrp="1"/>
          </p:cNvSpPr>
          <p:nvPr>
            <p:ph type="body" sz="quarter" idx="14" hasCustomPrompt="1"/>
          </p:nvPr>
        </p:nvSpPr>
        <p:spPr>
          <a:xfrm>
            <a:off x="475916" y="939948"/>
            <a:ext cx="11247297" cy="517408"/>
          </a:xfrm>
          <a:prstGeom prst="rect">
            <a:avLst/>
          </a:prstGeom>
        </p:spPr>
        <p:txBody>
          <a:bodyPr lIns="0" rIns="0">
            <a:noAutofit/>
          </a:bodyPr>
          <a:lstStyle>
            <a:lvl1pPr marL="0" indent="0" algn="l">
              <a:lnSpc>
                <a:spcPct val="90000"/>
              </a:lnSpc>
              <a:spcBef>
                <a:spcPts val="0"/>
              </a:spcBef>
              <a:defRPr sz="2400" b="1"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4" name="Freeform 1682">
            <a:extLst>
              <a:ext uri="{FF2B5EF4-FFF2-40B4-BE49-F238E27FC236}">
                <a16:creationId xmlns:a16="http://schemas.microsoft.com/office/drawing/2014/main" id="{26EDF505-B62E-4C23-8B2C-A95137E31579}"/>
              </a:ext>
            </a:extLst>
          </p:cNvPr>
          <p:cNvSpPr>
            <a:spLocks/>
          </p:cNvSpPr>
          <p:nvPr/>
        </p:nvSpPr>
        <p:spPr bwMode="auto">
          <a:xfrm flipH="1">
            <a:off x="8506884" y="615953"/>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5" name="Freeform 1683">
            <a:extLst>
              <a:ext uri="{FF2B5EF4-FFF2-40B4-BE49-F238E27FC236}">
                <a16:creationId xmlns:a16="http://schemas.microsoft.com/office/drawing/2014/main" id="{2DA259C3-2EDD-4A05-84C3-C48DF69D22A5}"/>
              </a:ext>
            </a:extLst>
          </p:cNvPr>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64" name="Slide Number Placeholder 9">
            <a:extLst>
              <a:ext uri="{FF2B5EF4-FFF2-40B4-BE49-F238E27FC236}">
                <a16:creationId xmlns:a16="http://schemas.microsoft.com/office/drawing/2014/main" id="{F2593BF2-C97E-41EB-96A6-9B0ECFE68C7D}"/>
              </a:ext>
            </a:extLst>
          </p:cNvPr>
          <p:cNvSpPr>
            <a:spLocks noGrp="1"/>
          </p:cNvSpPr>
          <p:nvPr>
            <p:ph type="sldNum" sz="quarter" idx="12"/>
          </p:nvPr>
        </p:nvSpPr>
        <p:spPr/>
        <p:txBody>
          <a:bodyPr/>
          <a:lstStyle>
            <a:lvl1pPr>
              <a:defRPr/>
            </a:lvl1pPr>
          </a:lstStyle>
          <a:p>
            <a:fld id="{FCBB8D61-9AE8-405F-854E-38A68421BEF6}" type="slidenum">
              <a:rPr lang="en-US" altLang="en-US"/>
              <a:pPr/>
              <a:t>‹#›</a:t>
            </a:fld>
            <a:endParaRPr lang="en-US" altLang="en-US"/>
          </a:p>
        </p:txBody>
      </p:sp>
      <p:sp>
        <p:nvSpPr>
          <p:cNvPr id="11" name="Text Placeholder 4">
            <a:extLst>
              <a:ext uri="{FF2B5EF4-FFF2-40B4-BE49-F238E27FC236}">
                <a16:creationId xmlns:a16="http://schemas.microsoft.com/office/drawing/2014/main" id="{5446BA11-2F9A-40EB-84C5-0E7231EBCEE0}"/>
              </a:ext>
            </a:extLst>
          </p:cNvPr>
          <p:cNvSpPr>
            <a:spLocks noGrp="1"/>
          </p:cNvSpPr>
          <p:nvPr>
            <p:ph type="body" sz="quarter" idx="16"/>
          </p:nvPr>
        </p:nvSpPr>
        <p:spPr>
          <a:xfrm>
            <a:off x="476253" y="1697040"/>
            <a:ext cx="11305116" cy="4389437"/>
          </a:xfrm>
          <a:prstGeom prst="rect">
            <a:avLst/>
          </a:prstGeom>
        </p:spPr>
        <p:txBody>
          <a:bodyPr lIns="0" rIns="0"/>
          <a:lstStyle>
            <a:lvl1pPr marL="302676" indent="-302676">
              <a:buClr>
                <a:schemeClr val="tx1"/>
              </a:buClr>
              <a:buFont typeface="Arial" panose="020B0604020202020204" pitchFamily="34" charset="0"/>
              <a:buChar char="●"/>
              <a:defRPr sz="1867">
                <a:solidFill>
                  <a:schemeClr val="tx1"/>
                </a:solidFill>
              </a:defRPr>
            </a:lvl1pPr>
            <a:lvl2pPr marL="613818" indent="-232828">
              <a:spcAft>
                <a:spcPts val="800"/>
              </a:spcAft>
              <a:buClr>
                <a:schemeClr val="tx1"/>
              </a:buClr>
              <a:buFont typeface="Arial" panose="020B0604020202020204" pitchFamily="34" charset="0"/>
              <a:buChar char="─"/>
              <a:defRPr lang="en-US" sz="1600" dirty="0" smtClean="0">
                <a:solidFill>
                  <a:schemeClr val="tx1"/>
                </a:solidFill>
                <a:latin typeface="+mn-lt"/>
                <a:ea typeface="MS PGothic" pitchFamily="34" charset="-128"/>
                <a:cs typeface="Arial"/>
              </a:defRPr>
            </a:lvl2pPr>
            <a:lvl3pPr marL="838179" indent="-224361">
              <a:buFont typeface="Courier New" panose="02070309020205020404" pitchFamily="49" charset="0"/>
              <a:buChar char="o"/>
              <a:defRPr sz="1600">
                <a:solidFill>
                  <a:schemeClr val="tx1"/>
                </a:solidFill>
              </a:defRPr>
            </a:lvl3pPr>
            <a:lvl4pPr marL="684195" indent="0">
              <a:buClr>
                <a:schemeClr val="tx1"/>
              </a:buClr>
              <a:buFont typeface="Arial" panose="020B0604020202020204" pitchFamily="34" charset="0"/>
              <a:buNone/>
              <a:defRPr lang="en-US" sz="1600" dirty="0" smtClean="0">
                <a:solidFill>
                  <a:schemeClr val="tx1"/>
                </a:solidFill>
                <a:latin typeface="+mn-lt"/>
                <a:ea typeface="MS PGothic" pitchFamily="34" charset="-128"/>
                <a:cs typeface="Arial"/>
              </a:defRPr>
            </a:lvl4pPr>
            <a:lvl5pPr marL="1196945" indent="-285744">
              <a:buClr>
                <a:schemeClr val="tx1"/>
              </a:buClr>
              <a:defRPr lang="en-US" sz="1400" dirty="0">
                <a:solidFill>
                  <a:schemeClr val="tx1"/>
                </a:solidFill>
                <a:latin typeface="+mn-lt"/>
                <a:ea typeface="MS PGothic" pitchFamily="34" charset="-128"/>
                <a:cs typeface="Arial"/>
              </a:defRPr>
            </a:lvl5pPr>
            <a:lvl6pPr marL="341305" indent="0">
              <a:buClr>
                <a:schemeClr val="tx1"/>
              </a:buClr>
              <a:buFont typeface="Courier New" panose="02070309020205020404" pitchFamily="49" charset="0"/>
              <a:buChar char="o"/>
              <a:defRPr lang="en-US" sz="1600" dirty="0" smtClean="0">
                <a:solidFill>
                  <a:schemeClr val="tx1"/>
                </a:solidFill>
                <a:latin typeface="+mn-lt"/>
              </a:defRPr>
            </a:lvl6pPr>
          </a:lstStyle>
          <a:p>
            <a:pPr lvl="0"/>
            <a:r>
              <a:rPr lang="en-US"/>
              <a:t>Edit Master text styles</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2122141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AB_Full Page with Sub-Title">
    <p:spTree>
      <p:nvGrpSpPr>
        <p:cNvPr id="1" name=""/>
        <p:cNvGrpSpPr/>
        <p:nvPr/>
      </p:nvGrpSpPr>
      <p:grpSpPr>
        <a:xfrm>
          <a:off x="0" y="0"/>
          <a:ext cx="0" cy="0"/>
          <a:chOff x="0" y="0"/>
          <a:chExt cx="0" cy="0"/>
        </a:xfrm>
      </p:grpSpPr>
      <p:sp>
        <p:nvSpPr>
          <p:cNvPr id="5" name="Freeform 1682">
            <a:extLst>
              <a:ext uri="{FF2B5EF4-FFF2-40B4-BE49-F238E27FC236}">
                <a16:creationId xmlns:a16="http://schemas.microsoft.com/office/drawing/2014/main" id="{5A2A6B4B-F1EB-4827-8BE6-785118C81972}"/>
              </a:ext>
            </a:extLst>
          </p:cNvPr>
          <p:cNvSpPr>
            <a:spLocks/>
          </p:cNvSpPr>
          <p:nvPr/>
        </p:nvSpPr>
        <p:spPr bwMode="auto">
          <a:xfrm flipH="1">
            <a:off x="8506884" y="615953"/>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7" name="Freeform 1683">
            <a:extLst>
              <a:ext uri="{FF2B5EF4-FFF2-40B4-BE49-F238E27FC236}">
                <a16:creationId xmlns:a16="http://schemas.microsoft.com/office/drawing/2014/main" id="{0B51020A-CFC1-4A50-B7F7-17FE33ABB0B5}"/>
              </a:ext>
            </a:extLst>
          </p:cNvPr>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324" name="Title 323"/>
          <p:cNvSpPr>
            <a:spLocks noGrp="1"/>
          </p:cNvSpPr>
          <p:nvPr>
            <p:ph type="title"/>
          </p:nvPr>
        </p:nvSpPr>
        <p:spPr>
          <a:xfrm>
            <a:off x="475916" y="301624"/>
            <a:ext cx="11252649" cy="667339"/>
          </a:xfrm>
        </p:spPr>
        <p:txBody>
          <a:bodyPr/>
          <a:lstStyle>
            <a:lvl1pPr>
              <a:lnSpc>
                <a:spcPct val="90000"/>
              </a:lnSpc>
              <a:defRPr sz="2800" b="1" i="0" cap="none" baseline="0">
                <a:solidFill>
                  <a:schemeClr val="bg2"/>
                </a:solidFill>
                <a:latin typeface="+mj-lt"/>
                <a:cs typeface="Andes ExtraLight"/>
              </a:defRPr>
            </a:lvl1pPr>
          </a:lstStyle>
          <a:p>
            <a:r>
              <a:rPr lang="en-US"/>
              <a:t>Click to edit Master title style</a:t>
            </a:r>
          </a:p>
        </p:txBody>
      </p:sp>
      <p:sp>
        <p:nvSpPr>
          <p:cNvPr id="6" name="Text Placeholder 5"/>
          <p:cNvSpPr>
            <a:spLocks noGrp="1"/>
          </p:cNvSpPr>
          <p:nvPr>
            <p:ph type="body" sz="quarter" idx="14" hasCustomPrompt="1"/>
          </p:nvPr>
        </p:nvSpPr>
        <p:spPr>
          <a:xfrm>
            <a:off x="475916" y="1025408"/>
            <a:ext cx="11247297" cy="517408"/>
          </a:xfrm>
          <a:prstGeom prst="rect">
            <a:avLst/>
          </a:prstGeom>
        </p:spPr>
        <p:txBody>
          <a:bodyPr lIns="0" rIns="0">
            <a:noAutofit/>
          </a:bodyPr>
          <a:lstStyle>
            <a:lvl1pPr marL="0" indent="0" algn="l">
              <a:lnSpc>
                <a:spcPct val="90000"/>
              </a:lnSpc>
              <a:spcBef>
                <a:spcPts val="0"/>
              </a:spcBef>
              <a:defRPr sz="1800" b="1"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9" name="Slide Number Placeholder 2">
            <a:extLst>
              <a:ext uri="{FF2B5EF4-FFF2-40B4-BE49-F238E27FC236}">
                <a16:creationId xmlns:a16="http://schemas.microsoft.com/office/drawing/2014/main" id="{FC15E420-8168-47C1-8D3A-95293A4659DD}"/>
              </a:ext>
            </a:extLst>
          </p:cNvPr>
          <p:cNvSpPr>
            <a:spLocks noGrp="1"/>
          </p:cNvSpPr>
          <p:nvPr>
            <p:ph type="sldNum" sz="quarter" idx="16"/>
          </p:nvPr>
        </p:nvSpPr>
        <p:spPr/>
        <p:txBody>
          <a:bodyPr/>
          <a:lstStyle>
            <a:lvl1pPr>
              <a:defRPr/>
            </a:lvl1pPr>
          </a:lstStyle>
          <a:p>
            <a:fld id="{4979B996-7AE9-47A8-ADA8-AFAF47AD29EF}" type="slidenum">
              <a:rPr lang="en-US" altLang="en-US"/>
              <a:pPr/>
              <a:t>‹#›</a:t>
            </a:fld>
            <a:endParaRPr lang="en-US" altLang="en-US"/>
          </a:p>
        </p:txBody>
      </p:sp>
      <p:sp>
        <p:nvSpPr>
          <p:cNvPr id="12" name="Text Placeholder 4">
            <a:extLst>
              <a:ext uri="{FF2B5EF4-FFF2-40B4-BE49-F238E27FC236}">
                <a16:creationId xmlns:a16="http://schemas.microsoft.com/office/drawing/2014/main" id="{52CA7DF8-D7EE-4CB5-B589-2E1091FDA39B}"/>
              </a:ext>
            </a:extLst>
          </p:cNvPr>
          <p:cNvSpPr>
            <a:spLocks noGrp="1"/>
          </p:cNvSpPr>
          <p:nvPr>
            <p:ph type="body" sz="quarter" idx="17"/>
          </p:nvPr>
        </p:nvSpPr>
        <p:spPr>
          <a:xfrm>
            <a:off x="476253" y="1697040"/>
            <a:ext cx="11305116" cy="4389437"/>
          </a:xfrm>
          <a:prstGeom prst="rect">
            <a:avLst/>
          </a:prstGeom>
        </p:spPr>
        <p:txBody>
          <a:bodyPr lIns="0" rIns="0"/>
          <a:lstStyle>
            <a:lvl1pPr marL="302676" indent="-302676">
              <a:buClr>
                <a:schemeClr val="tx1"/>
              </a:buClr>
              <a:buFont typeface="Arial" panose="020B0604020202020204" pitchFamily="34" charset="0"/>
              <a:buChar char="●"/>
              <a:defRPr sz="1867">
                <a:solidFill>
                  <a:schemeClr val="tx1"/>
                </a:solidFill>
              </a:defRPr>
            </a:lvl1pPr>
            <a:lvl2pPr marL="613818" indent="-232828">
              <a:spcAft>
                <a:spcPts val="800"/>
              </a:spcAft>
              <a:buClr>
                <a:schemeClr val="tx1"/>
              </a:buClr>
              <a:buFont typeface="Arial" panose="020B0604020202020204" pitchFamily="34" charset="0"/>
              <a:buChar char="─"/>
              <a:defRPr lang="en-US" sz="1600" dirty="0" smtClean="0">
                <a:solidFill>
                  <a:schemeClr val="tx1"/>
                </a:solidFill>
                <a:latin typeface="+mn-lt"/>
                <a:ea typeface="MS PGothic" pitchFamily="34" charset="-128"/>
                <a:cs typeface="Arial"/>
              </a:defRPr>
            </a:lvl2pPr>
            <a:lvl3pPr marL="838179" indent="-224361">
              <a:buFont typeface="Courier New" panose="02070309020205020404" pitchFamily="49" charset="0"/>
              <a:buChar char="o"/>
              <a:defRPr sz="1600">
                <a:solidFill>
                  <a:schemeClr val="tx1"/>
                </a:solidFill>
              </a:defRPr>
            </a:lvl3pPr>
            <a:lvl4pPr marL="684195" indent="0">
              <a:buClr>
                <a:schemeClr val="tx1"/>
              </a:buClr>
              <a:buFont typeface="Arial" panose="020B0604020202020204" pitchFamily="34" charset="0"/>
              <a:buNone/>
              <a:defRPr lang="en-US" sz="1600" dirty="0" smtClean="0">
                <a:solidFill>
                  <a:schemeClr val="tx1"/>
                </a:solidFill>
                <a:latin typeface="+mn-lt"/>
                <a:ea typeface="MS PGothic" pitchFamily="34" charset="-128"/>
                <a:cs typeface="Arial"/>
              </a:defRPr>
            </a:lvl4pPr>
            <a:lvl5pPr marL="1196945" indent="-285744">
              <a:buClr>
                <a:schemeClr val="tx1"/>
              </a:buClr>
              <a:defRPr lang="en-US" sz="1400" dirty="0">
                <a:solidFill>
                  <a:schemeClr val="tx1"/>
                </a:solidFill>
                <a:latin typeface="+mn-lt"/>
                <a:ea typeface="MS PGothic" pitchFamily="34" charset="-128"/>
                <a:cs typeface="Arial"/>
              </a:defRPr>
            </a:lvl5pPr>
            <a:lvl6pPr marL="341305" indent="0">
              <a:buClr>
                <a:schemeClr val="tx1"/>
              </a:buClr>
              <a:buFont typeface="Courier New" panose="02070309020205020404" pitchFamily="49" charset="0"/>
              <a:buChar char="o"/>
              <a:defRPr lang="en-US" sz="1600" dirty="0" smtClean="0">
                <a:solidFill>
                  <a:schemeClr val="tx1"/>
                </a:solidFill>
                <a:latin typeface="+mn-lt"/>
              </a:defRPr>
            </a:lvl6pPr>
          </a:lstStyle>
          <a:p>
            <a:pPr lvl="0"/>
            <a:r>
              <a:rPr lang="en-US"/>
              <a:t>Edit Master text styles</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35972284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AB_Sub-Title Above">
    <p:spTree>
      <p:nvGrpSpPr>
        <p:cNvPr id="1" name=""/>
        <p:cNvGrpSpPr/>
        <p:nvPr/>
      </p:nvGrpSpPr>
      <p:grpSpPr>
        <a:xfrm>
          <a:off x="0" y="0"/>
          <a:ext cx="0" cy="0"/>
          <a:chOff x="0" y="0"/>
          <a:chExt cx="0" cy="0"/>
        </a:xfrm>
      </p:grpSpPr>
      <p:sp>
        <p:nvSpPr>
          <p:cNvPr id="5" name="Freeform 1682">
            <a:extLst>
              <a:ext uri="{FF2B5EF4-FFF2-40B4-BE49-F238E27FC236}">
                <a16:creationId xmlns:a16="http://schemas.microsoft.com/office/drawing/2014/main" id="{5A2A6B4B-F1EB-4827-8BE6-785118C81972}"/>
              </a:ext>
            </a:extLst>
          </p:cNvPr>
          <p:cNvSpPr>
            <a:spLocks/>
          </p:cNvSpPr>
          <p:nvPr/>
        </p:nvSpPr>
        <p:spPr bwMode="auto">
          <a:xfrm flipH="1">
            <a:off x="8506884" y="615953"/>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7" name="Freeform 1683">
            <a:extLst>
              <a:ext uri="{FF2B5EF4-FFF2-40B4-BE49-F238E27FC236}">
                <a16:creationId xmlns:a16="http://schemas.microsoft.com/office/drawing/2014/main" id="{0B51020A-CFC1-4A50-B7F7-17FE33ABB0B5}"/>
              </a:ext>
            </a:extLst>
          </p:cNvPr>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324" name="Title 323"/>
          <p:cNvSpPr>
            <a:spLocks noGrp="1"/>
          </p:cNvSpPr>
          <p:nvPr>
            <p:ph type="title"/>
          </p:nvPr>
        </p:nvSpPr>
        <p:spPr>
          <a:xfrm>
            <a:off x="475916" y="782480"/>
            <a:ext cx="11252649" cy="667339"/>
          </a:xfrm>
        </p:spPr>
        <p:txBody>
          <a:bodyPr anchor="t" anchorCtr="0"/>
          <a:lstStyle>
            <a:lvl1pPr>
              <a:lnSpc>
                <a:spcPct val="90000"/>
              </a:lnSpc>
              <a:defRPr sz="2800" b="1" i="0" cap="none" baseline="0">
                <a:solidFill>
                  <a:schemeClr val="bg2"/>
                </a:solidFill>
                <a:latin typeface="+mj-lt"/>
                <a:cs typeface="Andes ExtraLight"/>
              </a:defRPr>
            </a:lvl1pPr>
          </a:lstStyle>
          <a:p>
            <a:r>
              <a:rPr lang="en-US"/>
              <a:t>Click to edit Master title style</a:t>
            </a:r>
          </a:p>
        </p:txBody>
      </p:sp>
      <p:sp>
        <p:nvSpPr>
          <p:cNvPr id="6" name="Text Placeholder 5"/>
          <p:cNvSpPr>
            <a:spLocks noGrp="1"/>
          </p:cNvSpPr>
          <p:nvPr>
            <p:ph type="body" sz="quarter" idx="14" hasCustomPrompt="1"/>
          </p:nvPr>
        </p:nvSpPr>
        <p:spPr>
          <a:xfrm>
            <a:off x="475916" y="190144"/>
            <a:ext cx="11247297" cy="517408"/>
          </a:xfrm>
          <a:prstGeom prst="rect">
            <a:avLst/>
          </a:prstGeom>
        </p:spPr>
        <p:txBody>
          <a:bodyPr lIns="0" tIns="0" rIns="0" bIns="0" anchor="b" anchorCtr="0">
            <a:noAutofit/>
          </a:bodyPr>
          <a:lstStyle>
            <a:lvl1pPr marL="0" indent="0" algn="l">
              <a:lnSpc>
                <a:spcPct val="90000"/>
              </a:lnSpc>
              <a:spcBef>
                <a:spcPts val="0"/>
              </a:spcBef>
              <a:defRPr sz="1800" b="1"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9" name="Slide Number Placeholder 2">
            <a:extLst>
              <a:ext uri="{FF2B5EF4-FFF2-40B4-BE49-F238E27FC236}">
                <a16:creationId xmlns:a16="http://schemas.microsoft.com/office/drawing/2014/main" id="{FC15E420-8168-47C1-8D3A-95293A4659DD}"/>
              </a:ext>
            </a:extLst>
          </p:cNvPr>
          <p:cNvSpPr>
            <a:spLocks noGrp="1"/>
          </p:cNvSpPr>
          <p:nvPr>
            <p:ph type="sldNum" sz="quarter" idx="16"/>
          </p:nvPr>
        </p:nvSpPr>
        <p:spPr/>
        <p:txBody>
          <a:bodyPr/>
          <a:lstStyle>
            <a:lvl1pPr>
              <a:defRPr/>
            </a:lvl1pPr>
          </a:lstStyle>
          <a:p>
            <a:fld id="{4979B996-7AE9-47A8-ADA8-AFAF47AD29EF}" type="slidenum">
              <a:rPr lang="en-US" altLang="en-US"/>
              <a:pPr/>
              <a:t>‹#›</a:t>
            </a:fld>
            <a:endParaRPr lang="en-US" altLang="en-US"/>
          </a:p>
        </p:txBody>
      </p:sp>
      <p:sp>
        <p:nvSpPr>
          <p:cNvPr id="11" name="Text Placeholder 4">
            <a:extLst>
              <a:ext uri="{FF2B5EF4-FFF2-40B4-BE49-F238E27FC236}">
                <a16:creationId xmlns:a16="http://schemas.microsoft.com/office/drawing/2014/main" id="{09FADE71-C048-4A08-8BC9-B35A03782C97}"/>
              </a:ext>
            </a:extLst>
          </p:cNvPr>
          <p:cNvSpPr>
            <a:spLocks noGrp="1"/>
          </p:cNvSpPr>
          <p:nvPr>
            <p:ph type="body" sz="quarter" idx="17"/>
          </p:nvPr>
        </p:nvSpPr>
        <p:spPr>
          <a:xfrm>
            <a:off x="476253" y="1697040"/>
            <a:ext cx="11305116" cy="4389437"/>
          </a:xfrm>
          <a:prstGeom prst="rect">
            <a:avLst/>
          </a:prstGeom>
        </p:spPr>
        <p:txBody>
          <a:bodyPr lIns="0" rIns="0"/>
          <a:lstStyle>
            <a:lvl1pPr marL="302676" indent="-302676">
              <a:buClr>
                <a:schemeClr val="tx1"/>
              </a:buClr>
              <a:buFont typeface="Arial" panose="020B0604020202020204" pitchFamily="34" charset="0"/>
              <a:buChar char="●"/>
              <a:defRPr sz="1867">
                <a:solidFill>
                  <a:schemeClr val="tx1"/>
                </a:solidFill>
              </a:defRPr>
            </a:lvl1pPr>
            <a:lvl2pPr marL="613818" indent="-232828">
              <a:spcAft>
                <a:spcPts val="800"/>
              </a:spcAft>
              <a:buClr>
                <a:schemeClr val="tx1"/>
              </a:buClr>
              <a:buFont typeface="Arial" panose="020B0604020202020204" pitchFamily="34" charset="0"/>
              <a:buChar char="─"/>
              <a:defRPr lang="en-US" sz="1600" dirty="0" smtClean="0">
                <a:solidFill>
                  <a:schemeClr val="tx1"/>
                </a:solidFill>
                <a:latin typeface="+mn-lt"/>
                <a:ea typeface="MS PGothic" pitchFamily="34" charset="-128"/>
                <a:cs typeface="Arial"/>
              </a:defRPr>
            </a:lvl2pPr>
            <a:lvl3pPr marL="838179" indent="-224361">
              <a:buFont typeface="Courier New" panose="02070309020205020404" pitchFamily="49" charset="0"/>
              <a:buChar char="o"/>
              <a:defRPr sz="1600">
                <a:solidFill>
                  <a:schemeClr val="tx1"/>
                </a:solidFill>
              </a:defRPr>
            </a:lvl3pPr>
            <a:lvl4pPr marL="684195" indent="0">
              <a:buClr>
                <a:schemeClr val="tx1"/>
              </a:buClr>
              <a:buFont typeface="Arial" panose="020B0604020202020204" pitchFamily="34" charset="0"/>
              <a:buNone/>
              <a:defRPr lang="en-US" sz="1600" dirty="0" smtClean="0">
                <a:solidFill>
                  <a:schemeClr val="tx1"/>
                </a:solidFill>
                <a:latin typeface="+mn-lt"/>
                <a:ea typeface="MS PGothic" pitchFamily="34" charset="-128"/>
                <a:cs typeface="Arial"/>
              </a:defRPr>
            </a:lvl4pPr>
            <a:lvl5pPr marL="1196945" indent="-285744">
              <a:buClr>
                <a:schemeClr val="tx1"/>
              </a:buClr>
              <a:defRPr lang="en-US" sz="1400" dirty="0">
                <a:solidFill>
                  <a:schemeClr val="tx1"/>
                </a:solidFill>
                <a:latin typeface="+mn-lt"/>
                <a:ea typeface="MS PGothic" pitchFamily="34" charset="-128"/>
                <a:cs typeface="Arial"/>
              </a:defRPr>
            </a:lvl5pPr>
            <a:lvl6pPr marL="341305" indent="0">
              <a:buClr>
                <a:schemeClr val="tx1"/>
              </a:buClr>
              <a:buFont typeface="Courier New" panose="02070309020205020404" pitchFamily="49" charset="0"/>
              <a:buChar char="o"/>
              <a:defRPr lang="en-US" sz="1600" dirty="0" smtClean="0">
                <a:solidFill>
                  <a:schemeClr val="tx1"/>
                </a:solidFill>
                <a:latin typeface="+mn-lt"/>
              </a:defRPr>
            </a:lvl6pPr>
          </a:lstStyle>
          <a:p>
            <a:pPr lvl="0"/>
            <a:r>
              <a:rPr lang="en-US"/>
              <a:t>Edit Master text styles</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1682364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AB_Full Page no Sub-Title">
    <p:spTree>
      <p:nvGrpSpPr>
        <p:cNvPr id="1" name=""/>
        <p:cNvGrpSpPr/>
        <p:nvPr/>
      </p:nvGrpSpPr>
      <p:grpSpPr>
        <a:xfrm>
          <a:off x="0" y="0"/>
          <a:ext cx="0" cy="0"/>
          <a:chOff x="0" y="0"/>
          <a:chExt cx="0" cy="0"/>
        </a:xfrm>
      </p:grpSpPr>
      <p:sp>
        <p:nvSpPr>
          <p:cNvPr id="5" name="Freeform 1682">
            <a:extLst>
              <a:ext uri="{FF2B5EF4-FFF2-40B4-BE49-F238E27FC236}">
                <a16:creationId xmlns:a16="http://schemas.microsoft.com/office/drawing/2014/main" id="{5A2A6B4B-F1EB-4827-8BE6-785118C81972}"/>
              </a:ext>
            </a:extLst>
          </p:cNvPr>
          <p:cNvSpPr>
            <a:spLocks/>
          </p:cNvSpPr>
          <p:nvPr/>
        </p:nvSpPr>
        <p:spPr bwMode="auto">
          <a:xfrm flipH="1">
            <a:off x="8506884" y="615953"/>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7" name="Freeform 1683">
            <a:extLst>
              <a:ext uri="{FF2B5EF4-FFF2-40B4-BE49-F238E27FC236}">
                <a16:creationId xmlns:a16="http://schemas.microsoft.com/office/drawing/2014/main" id="{0B51020A-CFC1-4A50-B7F7-17FE33ABB0B5}"/>
              </a:ext>
            </a:extLst>
          </p:cNvPr>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324" name="Title 323"/>
          <p:cNvSpPr>
            <a:spLocks noGrp="1"/>
          </p:cNvSpPr>
          <p:nvPr>
            <p:ph type="title"/>
          </p:nvPr>
        </p:nvSpPr>
        <p:spPr>
          <a:xfrm>
            <a:off x="475916" y="301624"/>
            <a:ext cx="11252649" cy="667339"/>
          </a:xfrm>
        </p:spPr>
        <p:txBody>
          <a:bodyPr/>
          <a:lstStyle>
            <a:lvl1pPr>
              <a:lnSpc>
                <a:spcPct val="90000"/>
              </a:lnSpc>
              <a:defRPr sz="2800" b="1" i="0" cap="none" baseline="0">
                <a:solidFill>
                  <a:schemeClr val="bg2"/>
                </a:solidFill>
                <a:latin typeface="+mj-lt"/>
                <a:cs typeface="Andes ExtraLight"/>
              </a:defRPr>
            </a:lvl1pPr>
          </a:lstStyle>
          <a:p>
            <a:r>
              <a:rPr lang="en-US"/>
              <a:t>Click to edit Master title style</a:t>
            </a:r>
          </a:p>
        </p:txBody>
      </p:sp>
      <p:sp>
        <p:nvSpPr>
          <p:cNvPr id="9" name="Slide Number Placeholder 2">
            <a:extLst>
              <a:ext uri="{FF2B5EF4-FFF2-40B4-BE49-F238E27FC236}">
                <a16:creationId xmlns:a16="http://schemas.microsoft.com/office/drawing/2014/main" id="{FC15E420-8168-47C1-8D3A-95293A4659DD}"/>
              </a:ext>
            </a:extLst>
          </p:cNvPr>
          <p:cNvSpPr>
            <a:spLocks noGrp="1"/>
          </p:cNvSpPr>
          <p:nvPr>
            <p:ph type="sldNum" sz="quarter" idx="16"/>
          </p:nvPr>
        </p:nvSpPr>
        <p:spPr/>
        <p:txBody>
          <a:bodyPr/>
          <a:lstStyle>
            <a:lvl1pPr>
              <a:defRPr/>
            </a:lvl1pPr>
          </a:lstStyle>
          <a:p>
            <a:fld id="{4979B996-7AE9-47A8-ADA8-AFAF47AD29EF}" type="slidenum">
              <a:rPr lang="en-US" altLang="en-US"/>
              <a:pPr/>
              <a:t>‹#›</a:t>
            </a:fld>
            <a:endParaRPr lang="en-US" altLang="en-US"/>
          </a:p>
        </p:txBody>
      </p:sp>
      <p:sp>
        <p:nvSpPr>
          <p:cNvPr id="11" name="Text Placeholder 4">
            <a:extLst>
              <a:ext uri="{FF2B5EF4-FFF2-40B4-BE49-F238E27FC236}">
                <a16:creationId xmlns:a16="http://schemas.microsoft.com/office/drawing/2014/main" id="{5BB5A4FD-9AD5-455A-A8BF-813D07590708}"/>
              </a:ext>
            </a:extLst>
          </p:cNvPr>
          <p:cNvSpPr>
            <a:spLocks noGrp="1"/>
          </p:cNvSpPr>
          <p:nvPr>
            <p:ph type="body" sz="quarter" idx="17"/>
          </p:nvPr>
        </p:nvSpPr>
        <p:spPr>
          <a:xfrm>
            <a:off x="476253" y="1697040"/>
            <a:ext cx="11305116" cy="4389437"/>
          </a:xfrm>
          <a:prstGeom prst="rect">
            <a:avLst/>
          </a:prstGeom>
        </p:spPr>
        <p:txBody>
          <a:bodyPr lIns="0" rIns="0"/>
          <a:lstStyle>
            <a:lvl1pPr marL="302676" indent="-302676">
              <a:buClr>
                <a:schemeClr val="tx1"/>
              </a:buClr>
              <a:buFont typeface="Arial" panose="020B0604020202020204" pitchFamily="34" charset="0"/>
              <a:buChar char="●"/>
              <a:defRPr sz="1867">
                <a:solidFill>
                  <a:schemeClr val="tx1"/>
                </a:solidFill>
              </a:defRPr>
            </a:lvl1pPr>
            <a:lvl2pPr marL="613818" indent="-232828">
              <a:spcAft>
                <a:spcPts val="800"/>
              </a:spcAft>
              <a:buClr>
                <a:schemeClr val="tx1"/>
              </a:buClr>
              <a:buFont typeface="Arial" panose="020B0604020202020204" pitchFamily="34" charset="0"/>
              <a:buChar char="─"/>
              <a:defRPr lang="en-US" sz="1600" dirty="0" smtClean="0">
                <a:solidFill>
                  <a:schemeClr val="tx1"/>
                </a:solidFill>
                <a:latin typeface="+mn-lt"/>
                <a:ea typeface="MS PGothic" pitchFamily="34" charset="-128"/>
                <a:cs typeface="Arial"/>
              </a:defRPr>
            </a:lvl2pPr>
            <a:lvl3pPr marL="838179" indent="-224361">
              <a:buFont typeface="Courier New" panose="02070309020205020404" pitchFamily="49" charset="0"/>
              <a:buChar char="o"/>
              <a:defRPr sz="1600">
                <a:solidFill>
                  <a:schemeClr val="tx1"/>
                </a:solidFill>
              </a:defRPr>
            </a:lvl3pPr>
            <a:lvl4pPr marL="684195" indent="0">
              <a:buClr>
                <a:schemeClr val="tx1"/>
              </a:buClr>
              <a:buFont typeface="Arial" panose="020B0604020202020204" pitchFamily="34" charset="0"/>
              <a:buNone/>
              <a:defRPr lang="en-US" sz="1600" dirty="0" smtClean="0">
                <a:solidFill>
                  <a:schemeClr val="tx1"/>
                </a:solidFill>
                <a:latin typeface="+mn-lt"/>
                <a:ea typeface="MS PGothic" pitchFamily="34" charset="-128"/>
                <a:cs typeface="Arial"/>
              </a:defRPr>
            </a:lvl4pPr>
            <a:lvl5pPr marL="1196945" indent="-285744">
              <a:buClr>
                <a:schemeClr val="tx1"/>
              </a:buClr>
              <a:defRPr lang="en-US" sz="1400" dirty="0">
                <a:solidFill>
                  <a:schemeClr val="tx1"/>
                </a:solidFill>
                <a:latin typeface="+mn-lt"/>
                <a:ea typeface="MS PGothic" pitchFamily="34" charset="-128"/>
                <a:cs typeface="Arial"/>
              </a:defRPr>
            </a:lvl5pPr>
            <a:lvl6pPr marL="341305" indent="0">
              <a:buClr>
                <a:schemeClr val="tx1"/>
              </a:buClr>
              <a:buFont typeface="Courier New" panose="02070309020205020404" pitchFamily="49" charset="0"/>
              <a:buChar char="o"/>
              <a:defRPr lang="en-US" sz="1600" dirty="0" smtClean="0">
                <a:solidFill>
                  <a:schemeClr val="tx1"/>
                </a:solidFill>
                <a:latin typeface="+mn-lt"/>
              </a:defRPr>
            </a:lvl6pPr>
          </a:lstStyle>
          <a:p>
            <a:pPr lvl="0"/>
            <a:r>
              <a:rPr lang="en-US"/>
              <a:t>Edit Master text styles</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16645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B5AB06-9792-445C-9B3C-103D5EBCE6D9}"/>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597992"/>
            <a:ext cx="10515600" cy="994835"/>
          </a:xfrm>
          <a:prstGeom prst="rect">
            <a:avLst/>
          </a:prstGeom>
        </p:spPr>
        <p:txBody>
          <a:bodyPr rtlCol="0" anchor="ctr"/>
          <a:lstStyle>
            <a:lvl1pPr algn="ctr">
              <a:defRPr sz="2400" cap="all" spc="100" baseline="0">
                <a:solidFill>
                  <a:schemeClr val="tx2">
                    <a:lumMod val="75000"/>
                  </a:schemeClr>
                </a:solidFill>
              </a:defRPr>
            </a:lvl1pPr>
          </a:lstStyle>
          <a:p>
            <a:pPr rtl="0"/>
            <a:r>
              <a:rPr lang="en-GB" noProof="0"/>
              <a:t>Click to add title</a:t>
            </a:r>
          </a:p>
        </p:txBody>
      </p:sp>
      <p:sp>
        <p:nvSpPr>
          <p:cNvPr id="5" name="Picture Placeholder 4">
            <a:extLst>
              <a:ext uri="{FF2B5EF4-FFF2-40B4-BE49-F238E27FC236}">
                <a16:creationId xmlns:a16="http://schemas.microsoft.com/office/drawing/2014/main" id="{4C3BAD53-6B4A-490D-BE06-B5A0B068755B}"/>
              </a:ext>
            </a:extLst>
          </p:cNvPr>
          <p:cNvSpPr>
            <a:spLocks noGrp="1"/>
          </p:cNvSpPr>
          <p:nvPr>
            <p:ph type="pic" sz="quarter" idx="23"/>
          </p:nvPr>
        </p:nvSpPr>
        <p:spPr>
          <a:xfrm>
            <a:off x="1632608" y="2982740"/>
            <a:ext cx="603504" cy="603504"/>
          </a:xfrm>
          <a:prstGeom prst="rect">
            <a:avLst/>
          </a:prstGeom>
        </p:spPr>
        <p:txBody>
          <a:bodyPr rtlCol="0"/>
          <a:lstStyle>
            <a:lvl1pPr marL="0" indent="0" algn="ctr">
              <a:buNone/>
              <a:defRPr sz="1100"/>
            </a:lvl1pPr>
          </a:lstStyle>
          <a:p>
            <a:pPr rtl="0"/>
            <a:r>
              <a:rPr lang="en-US" noProof="0"/>
              <a:t>Click icon to add picture</a:t>
            </a:r>
            <a:endParaRPr lang="en-GB" noProof="0"/>
          </a:p>
        </p:txBody>
      </p:sp>
      <p:sp>
        <p:nvSpPr>
          <p:cNvPr id="22" name="Picture Placeholder 4">
            <a:extLst>
              <a:ext uri="{FF2B5EF4-FFF2-40B4-BE49-F238E27FC236}">
                <a16:creationId xmlns:a16="http://schemas.microsoft.com/office/drawing/2014/main" id="{30E1FC4A-DE44-4B85-856E-E2480DF55A80}"/>
              </a:ext>
            </a:extLst>
          </p:cNvPr>
          <p:cNvSpPr>
            <a:spLocks noGrp="1"/>
          </p:cNvSpPr>
          <p:nvPr>
            <p:ph type="pic" sz="quarter" idx="24"/>
          </p:nvPr>
        </p:nvSpPr>
        <p:spPr>
          <a:xfrm>
            <a:off x="4388240" y="2981421"/>
            <a:ext cx="603504" cy="594360"/>
          </a:xfrm>
          <a:prstGeom prst="rect">
            <a:avLst/>
          </a:prstGeom>
        </p:spPr>
        <p:txBody>
          <a:bodyPr rtlCol="0"/>
          <a:lstStyle>
            <a:lvl1pPr marL="0" indent="0" algn="ctr">
              <a:buNone/>
              <a:defRPr sz="1100"/>
            </a:lvl1pPr>
          </a:lstStyle>
          <a:p>
            <a:pPr rtl="0"/>
            <a:r>
              <a:rPr lang="en-US" noProof="0"/>
              <a:t>Click icon to add picture</a:t>
            </a:r>
            <a:endParaRPr lang="en-GB" noProof="0"/>
          </a:p>
        </p:txBody>
      </p:sp>
      <p:sp>
        <p:nvSpPr>
          <p:cNvPr id="23" name="Picture Placeholder 4">
            <a:extLst>
              <a:ext uri="{FF2B5EF4-FFF2-40B4-BE49-F238E27FC236}">
                <a16:creationId xmlns:a16="http://schemas.microsoft.com/office/drawing/2014/main" id="{02E70B7A-F000-4D8D-9BDF-E10FF6B38374}"/>
              </a:ext>
            </a:extLst>
          </p:cNvPr>
          <p:cNvSpPr>
            <a:spLocks noGrp="1"/>
          </p:cNvSpPr>
          <p:nvPr>
            <p:ph type="pic" sz="quarter" idx="25"/>
          </p:nvPr>
        </p:nvSpPr>
        <p:spPr>
          <a:xfrm>
            <a:off x="7182902" y="2983163"/>
            <a:ext cx="603504" cy="603504"/>
          </a:xfrm>
          <a:prstGeom prst="rect">
            <a:avLst/>
          </a:prstGeom>
        </p:spPr>
        <p:txBody>
          <a:bodyPr rtlCol="0"/>
          <a:lstStyle>
            <a:lvl1pPr marL="0" indent="0" algn="ctr">
              <a:buNone/>
              <a:defRPr sz="1100"/>
            </a:lvl1pPr>
          </a:lstStyle>
          <a:p>
            <a:pPr rtl="0"/>
            <a:r>
              <a:rPr lang="en-US" noProof="0"/>
              <a:t>Click icon to add picture</a:t>
            </a:r>
            <a:endParaRPr lang="en-GB" noProof="0"/>
          </a:p>
        </p:txBody>
      </p:sp>
      <p:sp>
        <p:nvSpPr>
          <p:cNvPr id="24" name="Picture Placeholder 4">
            <a:extLst>
              <a:ext uri="{FF2B5EF4-FFF2-40B4-BE49-F238E27FC236}">
                <a16:creationId xmlns:a16="http://schemas.microsoft.com/office/drawing/2014/main" id="{1CED61F8-3F2F-4611-8E56-88AAF763257E}"/>
              </a:ext>
            </a:extLst>
          </p:cNvPr>
          <p:cNvSpPr>
            <a:spLocks noGrp="1"/>
          </p:cNvSpPr>
          <p:nvPr>
            <p:ph type="pic" sz="quarter" idx="26"/>
          </p:nvPr>
        </p:nvSpPr>
        <p:spPr>
          <a:xfrm>
            <a:off x="9927648" y="3001928"/>
            <a:ext cx="594360" cy="594360"/>
          </a:xfrm>
          <a:prstGeom prst="rect">
            <a:avLst/>
          </a:prstGeom>
        </p:spPr>
        <p:txBody>
          <a:bodyPr rtlCol="0"/>
          <a:lstStyle>
            <a:lvl1pPr marL="0" indent="0" algn="ctr">
              <a:buNone/>
              <a:defRPr sz="1100"/>
            </a:lvl1pPr>
          </a:lstStyle>
          <a:p>
            <a:pPr rtl="0"/>
            <a:r>
              <a:rPr lang="en-US" noProof="0"/>
              <a:t>Click icon to add picture</a:t>
            </a:r>
            <a:endParaRPr lang="en-GB" noProof="0"/>
          </a:p>
        </p:txBody>
      </p:sp>
      <p:sp>
        <p:nvSpPr>
          <p:cNvPr id="30" name="Text Placeholder 10">
            <a:extLst>
              <a:ext uri="{FF2B5EF4-FFF2-40B4-BE49-F238E27FC236}">
                <a16:creationId xmlns:a16="http://schemas.microsoft.com/office/drawing/2014/main" id="{B7058D0A-FADA-4AE8-99E1-90B4E5D358AC}"/>
              </a:ext>
            </a:extLst>
          </p:cNvPr>
          <p:cNvSpPr>
            <a:spLocks noGrp="1"/>
          </p:cNvSpPr>
          <p:nvPr>
            <p:ph type="body" sz="quarter" idx="16" hasCustomPrompt="1"/>
          </p:nvPr>
        </p:nvSpPr>
        <p:spPr>
          <a:xfrm>
            <a:off x="74080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en-GB" noProof="0"/>
              <a:t>Click to add subtitle</a:t>
            </a:r>
          </a:p>
        </p:txBody>
      </p:sp>
      <p:sp>
        <p:nvSpPr>
          <p:cNvPr id="28" name="Text Placeholder 10">
            <a:extLst>
              <a:ext uri="{FF2B5EF4-FFF2-40B4-BE49-F238E27FC236}">
                <a16:creationId xmlns:a16="http://schemas.microsoft.com/office/drawing/2014/main" id="{3B7B90F8-2155-4E8A-BCE9-7780EE14ED2C}"/>
              </a:ext>
            </a:extLst>
          </p:cNvPr>
          <p:cNvSpPr>
            <a:spLocks noGrp="1"/>
          </p:cNvSpPr>
          <p:nvPr>
            <p:ph type="body" sz="quarter" idx="12" hasCustomPrompt="1"/>
          </p:nvPr>
        </p:nvSpPr>
        <p:spPr>
          <a:xfrm>
            <a:off x="74080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44" name="Text Placeholder 10">
            <a:extLst>
              <a:ext uri="{FF2B5EF4-FFF2-40B4-BE49-F238E27FC236}">
                <a16:creationId xmlns:a16="http://schemas.microsoft.com/office/drawing/2014/main" id="{9C0C6E63-A45B-409B-824C-FAA0CC56EC89}"/>
              </a:ext>
            </a:extLst>
          </p:cNvPr>
          <p:cNvSpPr>
            <a:spLocks noGrp="1"/>
          </p:cNvSpPr>
          <p:nvPr>
            <p:ph type="body" sz="quarter" idx="18" hasCustomPrompt="1"/>
          </p:nvPr>
        </p:nvSpPr>
        <p:spPr>
          <a:xfrm>
            <a:off x="350858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en-GB" noProof="0"/>
              <a:t>Click to add subtitle</a:t>
            </a:r>
          </a:p>
        </p:txBody>
      </p:sp>
      <p:sp>
        <p:nvSpPr>
          <p:cNvPr id="43" name="Text Placeholder 10">
            <a:extLst>
              <a:ext uri="{FF2B5EF4-FFF2-40B4-BE49-F238E27FC236}">
                <a16:creationId xmlns:a16="http://schemas.microsoft.com/office/drawing/2014/main" id="{B910C319-3589-469F-9A8A-173CB714BA47}"/>
              </a:ext>
            </a:extLst>
          </p:cNvPr>
          <p:cNvSpPr>
            <a:spLocks noGrp="1"/>
          </p:cNvSpPr>
          <p:nvPr>
            <p:ph type="body" sz="quarter" idx="17" hasCustomPrompt="1"/>
          </p:nvPr>
        </p:nvSpPr>
        <p:spPr>
          <a:xfrm>
            <a:off x="350858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46" name="Text Placeholder 10">
            <a:extLst>
              <a:ext uri="{FF2B5EF4-FFF2-40B4-BE49-F238E27FC236}">
                <a16:creationId xmlns:a16="http://schemas.microsoft.com/office/drawing/2014/main" id="{D9802FCD-21E3-4F6F-B57C-02AEB618FE8B}"/>
              </a:ext>
            </a:extLst>
          </p:cNvPr>
          <p:cNvSpPr>
            <a:spLocks noGrp="1"/>
          </p:cNvSpPr>
          <p:nvPr>
            <p:ph type="body" sz="quarter" idx="20" hasCustomPrompt="1"/>
          </p:nvPr>
        </p:nvSpPr>
        <p:spPr>
          <a:xfrm>
            <a:off x="630340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en-GB" noProof="0"/>
              <a:t>Click to add subtitle</a:t>
            </a:r>
          </a:p>
        </p:txBody>
      </p:sp>
      <p:sp>
        <p:nvSpPr>
          <p:cNvPr id="45" name="Text Placeholder 10">
            <a:extLst>
              <a:ext uri="{FF2B5EF4-FFF2-40B4-BE49-F238E27FC236}">
                <a16:creationId xmlns:a16="http://schemas.microsoft.com/office/drawing/2014/main" id="{4AFEE648-F3AD-453E-895B-F43C7415C7BC}"/>
              </a:ext>
            </a:extLst>
          </p:cNvPr>
          <p:cNvSpPr>
            <a:spLocks noGrp="1"/>
          </p:cNvSpPr>
          <p:nvPr>
            <p:ph type="body" sz="quarter" idx="19" hasCustomPrompt="1"/>
          </p:nvPr>
        </p:nvSpPr>
        <p:spPr>
          <a:xfrm>
            <a:off x="630340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48" name="Text Placeholder 10">
            <a:extLst>
              <a:ext uri="{FF2B5EF4-FFF2-40B4-BE49-F238E27FC236}">
                <a16:creationId xmlns:a16="http://schemas.microsoft.com/office/drawing/2014/main" id="{AA760860-8E89-42DD-87FD-F9951F283727}"/>
              </a:ext>
            </a:extLst>
          </p:cNvPr>
          <p:cNvSpPr>
            <a:spLocks noGrp="1"/>
          </p:cNvSpPr>
          <p:nvPr>
            <p:ph type="body" sz="quarter" idx="22" hasCustomPrompt="1"/>
          </p:nvPr>
        </p:nvSpPr>
        <p:spPr>
          <a:xfrm>
            <a:off x="907118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en-GB" noProof="0"/>
              <a:t>Click to add subtitle</a:t>
            </a:r>
          </a:p>
        </p:txBody>
      </p:sp>
      <p:sp>
        <p:nvSpPr>
          <p:cNvPr id="47" name="Text Placeholder 10">
            <a:extLst>
              <a:ext uri="{FF2B5EF4-FFF2-40B4-BE49-F238E27FC236}">
                <a16:creationId xmlns:a16="http://schemas.microsoft.com/office/drawing/2014/main" id="{5FD2DFE0-D25E-4B72-A2B4-C40CF72D522E}"/>
              </a:ext>
            </a:extLst>
          </p:cNvPr>
          <p:cNvSpPr>
            <a:spLocks noGrp="1"/>
          </p:cNvSpPr>
          <p:nvPr>
            <p:ph type="body" sz="quarter" idx="21" hasCustomPrompt="1"/>
          </p:nvPr>
        </p:nvSpPr>
        <p:spPr>
          <a:xfrm>
            <a:off x="907118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40" name="Date Placeholder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en-GB" noProof="0"/>
              <a:t>20XX</a:t>
            </a:r>
          </a:p>
        </p:txBody>
      </p:sp>
      <p:sp>
        <p:nvSpPr>
          <p:cNvPr id="41" name="Footer Placeholder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GB"/>
              <a:t>CAFI Executive Board Meeting 22</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4147655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7"/>
          </a:xfrm>
          <a:prstGeom prst="rect">
            <a:avLst/>
          </a:prstGeom>
        </p:spPr>
        <p:txBody>
          <a:bodyPr/>
          <a:lstStyle>
            <a:lvl1pPr algn="ctr">
              <a:defRPr/>
            </a:lvl1pPr>
          </a:lstStyle>
          <a:p>
            <a:pPr lvl="0"/>
            <a:r>
              <a:rPr lang="en-US" noProof="0"/>
              <a:t>Drag picture to placeholder or click icon to add</a:t>
            </a:r>
          </a:p>
        </p:txBody>
      </p:sp>
      <p:sp>
        <p:nvSpPr>
          <p:cNvPr id="3" name="Title 2"/>
          <p:cNvSpPr>
            <a:spLocks noGrp="1"/>
          </p:cNvSpPr>
          <p:nvPr>
            <p:ph type="title"/>
          </p:nvPr>
        </p:nvSpPr>
        <p:spPr>
          <a:xfrm>
            <a:off x="6595091" y="4064005"/>
            <a:ext cx="5305239" cy="1751263"/>
          </a:xfrm>
        </p:spPr>
        <p:txBody>
          <a:bodyPr/>
          <a:lstStyle>
            <a:lvl1pPr>
              <a:defRPr sz="3000" b="1" i="0">
                <a:solidFill>
                  <a:schemeClr val="tx1"/>
                </a:solidFill>
                <a:effectLst/>
                <a:latin typeface="Arial"/>
                <a:cs typeface="Arial"/>
              </a:defRPr>
            </a:lvl1pPr>
          </a:lstStyle>
          <a:p>
            <a:r>
              <a:rPr lang="en-US"/>
              <a:t>Click to edit Master title style</a:t>
            </a:r>
          </a:p>
        </p:txBody>
      </p:sp>
      <p:sp>
        <p:nvSpPr>
          <p:cNvPr id="5" name="Slide Number Placeholder 3">
            <a:extLst>
              <a:ext uri="{FF2B5EF4-FFF2-40B4-BE49-F238E27FC236}">
                <a16:creationId xmlns:a16="http://schemas.microsoft.com/office/drawing/2014/main" id="{9CF55213-B9FE-4FE8-A704-8241FBB93E34}"/>
              </a:ext>
            </a:extLst>
          </p:cNvPr>
          <p:cNvSpPr>
            <a:spLocks noGrp="1"/>
          </p:cNvSpPr>
          <p:nvPr>
            <p:ph type="sldNum" sz="quarter" idx="11"/>
          </p:nvPr>
        </p:nvSpPr>
        <p:spPr/>
        <p:txBody>
          <a:bodyPr/>
          <a:lstStyle>
            <a:lvl1pPr>
              <a:defRPr/>
            </a:lvl1pPr>
          </a:lstStyle>
          <a:p>
            <a:fld id="{57DBC4B7-23E3-47F6-B54D-EBC10B70C24F}" type="slidenum">
              <a:rPr lang="en-US" altLang="en-US"/>
              <a:pPr/>
              <a:t>‹#›</a:t>
            </a:fld>
            <a:endParaRPr lang="en-US" altLang="en-US"/>
          </a:p>
        </p:txBody>
      </p:sp>
    </p:spTree>
    <p:extLst>
      <p:ext uri="{BB962C8B-B14F-4D97-AF65-F5344CB8AC3E}">
        <p14:creationId xmlns:p14="http://schemas.microsoft.com/office/powerpoint/2010/main" val="18986246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lvl1pPr algn="ctr">
              <a:defRPr baseline="0"/>
            </a:lvl1pPr>
          </a:lstStyle>
          <a:p>
            <a:pPr lvl="0"/>
            <a:r>
              <a:rPr lang="en-US" noProof="0"/>
              <a:t>Drag picture to placeholder or click icon to add</a:t>
            </a:r>
          </a:p>
        </p:txBody>
      </p:sp>
      <p:sp>
        <p:nvSpPr>
          <p:cNvPr id="5" name="Rectangle 4">
            <a:extLst>
              <a:ext uri="{FF2B5EF4-FFF2-40B4-BE49-F238E27FC236}">
                <a16:creationId xmlns:a16="http://schemas.microsoft.com/office/drawing/2014/main" id="{398B698B-0A14-479A-94CA-52F40FC152F0}"/>
              </a:ext>
            </a:extLst>
          </p:cNvPr>
          <p:cNvSpPr>
            <a:spLocks noChangeArrowheads="1"/>
          </p:cNvSpPr>
          <p:nvPr/>
        </p:nvSpPr>
        <p:spPr bwMode="auto">
          <a:xfrm>
            <a:off x="5128687" y="5302250"/>
            <a:ext cx="7063316" cy="1555751"/>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 name="Title 2"/>
          <p:cNvSpPr>
            <a:spLocks noGrp="1"/>
          </p:cNvSpPr>
          <p:nvPr>
            <p:ph type="title"/>
          </p:nvPr>
        </p:nvSpPr>
        <p:spPr>
          <a:xfrm>
            <a:off x="6595091" y="3075217"/>
            <a:ext cx="5305239" cy="1950356"/>
          </a:xfrm>
        </p:spPr>
        <p:txBody>
          <a:bodyPr/>
          <a:lstStyle>
            <a:lvl1pPr>
              <a:defRPr sz="3000" b="1" i="0" baseline="0">
                <a:solidFill>
                  <a:schemeClr val="tx1"/>
                </a:solidFill>
                <a:effectLst/>
                <a:latin typeface="Arial"/>
                <a:cs typeface="Arial"/>
              </a:defRPr>
            </a:lvl1pPr>
          </a:lstStyle>
          <a:p>
            <a:r>
              <a:rPr lang="en-US"/>
              <a:t>Click to edit Master title style</a:t>
            </a:r>
          </a:p>
        </p:txBody>
      </p:sp>
    </p:spTree>
    <p:extLst>
      <p:ext uri="{BB962C8B-B14F-4D97-AF65-F5344CB8AC3E}">
        <p14:creationId xmlns:p14="http://schemas.microsoft.com/office/powerpoint/2010/main" val="2229014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B_Divider Blank 1">
    <p:spTree>
      <p:nvGrpSpPr>
        <p:cNvPr id="1" name=""/>
        <p:cNvGrpSpPr/>
        <p:nvPr/>
      </p:nvGrpSpPr>
      <p:grpSpPr>
        <a:xfrm>
          <a:off x="0" y="0"/>
          <a:ext cx="0" cy="0"/>
          <a:chOff x="0" y="0"/>
          <a:chExt cx="0" cy="0"/>
        </a:xfrm>
      </p:grpSpPr>
      <p:sp>
        <p:nvSpPr>
          <p:cNvPr id="4" name="Title 329">
            <a:extLst>
              <a:ext uri="{FF2B5EF4-FFF2-40B4-BE49-F238E27FC236}">
                <a16:creationId xmlns:a16="http://schemas.microsoft.com/office/drawing/2014/main" id="{3988C8F8-EB46-40ED-8F35-7889E5F32254}"/>
              </a:ext>
            </a:extLst>
          </p:cNvPr>
          <p:cNvSpPr>
            <a:spLocks noGrp="1"/>
          </p:cNvSpPr>
          <p:nvPr>
            <p:ph type="title"/>
          </p:nvPr>
        </p:nvSpPr>
        <p:spPr>
          <a:xfrm>
            <a:off x="669438" y="1306551"/>
            <a:ext cx="10982916" cy="1450437"/>
          </a:xfrm>
        </p:spPr>
        <p:txBody>
          <a:bodyPr/>
          <a:lstStyle>
            <a:lvl1pPr>
              <a:defRPr sz="3800" b="1" cap="none" baseline="0">
                <a:solidFill>
                  <a:schemeClr val="tx1"/>
                </a:solidFill>
              </a:defRPr>
            </a:lvl1pPr>
          </a:lstStyle>
          <a:p>
            <a:r>
              <a:rPr lang="en-US"/>
              <a:t>Click to edit Master title style</a:t>
            </a:r>
          </a:p>
        </p:txBody>
      </p:sp>
      <p:sp>
        <p:nvSpPr>
          <p:cNvPr id="5" name="Text Placeholder 331">
            <a:extLst>
              <a:ext uri="{FF2B5EF4-FFF2-40B4-BE49-F238E27FC236}">
                <a16:creationId xmlns:a16="http://schemas.microsoft.com/office/drawing/2014/main" id="{90921BCE-63E0-41F8-AEE6-2DC0F18A447D}"/>
              </a:ext>
            </a:extLst>
          </p:cNvPr>
          <p:cNvSpPr>
            <a:spLocks noGrp="1"/>
          </p:cNvSpPr>
          <p:nvPr>
            <p:ph type="body" sz="quarter" idx="13" hasCustomPrompt="1"/>
          </p:nvPr>
        </p:nvSpPr>
        <p:spPr>
          <a:xfrm>
            <a:off x="669809" y="2973939"/>
            <a:ext cx="10982916" cy="2497647"/>
          </a:xfrm>
          <a:prstGeom prst="rect">
            <a:avLst/>
          </a:prstGeom>
        </p:spPr>
        <p:txBody>
          <a:bodyPr lIns="0" rIns="0">
            <a:normAutofit/>
          </a:bodyPr>
          <a:lstStyle>
            <a:lvl1pPr marL="0" indent="0">
              <a:lnSpc>
                <a:spcPct val="100000"/>
              </a:lnSpc>
              <a:defRPr sz="3000" b="0" i="0" cap="none" baseline="0">
                <a:solidFill>
                  <a:schemeClr val="bg2"/>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41757871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BBK_Divider Blank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441322-9D4C-4099-B2DB-4778ECC8AB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28488"/>
            <a:ext cx="12192000" cy="629512"/>
          </a:xfrm>
          <a:prstGeom prst="rect">
            <a:avLst/>
          </a:prstGeom>
        </p:spPr>
      </p:pic>
      <p:sp>
        <p:nvSpPr>
          <p:cNvPr id="2" name="Rectangle 1">
            <a:extLst>
              <a:ext uri="{FF2B5EF4-FFF2-40B4-BE49-F238E27FC236}">
                <a16:creationId xmlns:a16="http://schemas.microsoft.com/office/drawing/2014/main" id="{5B29A01C-16EA-4EED-86A9-19955274C136}"/>
              </a:ext>
            </a:extLst>
          </p:cNvPr>
          <p:cNvSpPr/>
          <p:nvPr userDrawn="1"/>
        </p:nvSpPr>
        <p:spPr bwMode="auto">
          <a:xfrm>
            <a:off x="0" y="1"/>
            <a:ext cx="12192000" cy="9058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5" marR="0" indent="-115885" algn="l" defTabSz="914377"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10" name="Picture 9">
            <a:extLst>
              <a:ext uri="{FF2B5EF4-FFF2-40B4-BE49-F238E27FC236}">
                <a16:creationId xmlns:a16="http://schemas.microsoft.com/office/drawing/2014/main" id="{09662366-E47B-4218-B70C-8EDE7E2678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48334" y="6322994"/>
            <a:ext cx="2034535" cy="417425"/>
          </a:xfrm>
          <a:prstGeom prst="rect">
            <a:avLst/>
          </a:prstGeom>
        </p:spPr>
      </p:pic>
      <p:sp>
        <p:nvSpPr>
          <p:cNvPr id="7" name="Title 329">
            <a:extLst>
              <a:ext uri="{FF2B5EF4-FFF2-40B4-BE49-F238E27FC236}">
                <a16:creationId xmlns:a16="http://schemas.microsoft.com/office/drawing/2014/main" id="{02D05D30-99C4-4898-88F7-D48DF054BD6A}"/>
              </a:ext>
            </a:extLst>
          </p:cNvPr>
          <p:cNvSpPr>
            <a:spLocks noGrp="1"/>
          </p:cNvSpPr>
          <p:nvPr>
            <p:ph type="title"/>
          </p:nvPr>
        </p:nvSpPr>
        <p:spPr>
          <a:xfrm>
            <a:off x="669438" y="1306551"/>
            <a:ext cx="10982916" cy="1450437"/>
          </a:xfrm>
        </p:spPr>
        <p:txBody>
          <a:bodyPr/>
          <a:lstStyle>
            <a:lvl1pPr>
              <a:defRPr sz="3800" b="1" cap="none" baseline="0">
                <a:solidFill>
                  <a:schemeClr val="tx1"/>
                </a:solidFill>
              </a:defRPr>
            </a:lvl1pPr>
          </a:lstStyle>
          <a:p>
            <a:r>
              <a:rPr lang="en-US"/>
              <a:t>Click to edit Master title style</a:t>
            </a:r>
          </a:p>
        </p:txBody>
      </p:sp>
      <p:sp>
        <p:nvSpPr>
          <p:cNvPr id="8" name="Text Placeholder 331">
            <a:extLst>
              <a:ext uri="{FF2B5EF4-FFF2-40B4-BE49-F238E27FC236}">
                <a16:creationId xmlns:a16="http://schemas.microsoft.com/office/drawing/2014/main" id="{D5ADF44F-D30B-45C7-811A-10B97A6C0C1D}"/>
              </a:ext>
            </a:extLst>
          </p:cNvPr>
          <p:cNvSpPr>
            <a:spLocks noGrp="1"/>
          </p:cNvSpPr>
          <p:nvPr>
            <p:ph type="body" sz="quarter" idx="13" hasCustomPrompt="1"/>
          </p:nvPr>
        </p:nvSpPr>
        <p:spPr>
          <a:xfrm>
            <a:off x="669809" y="2973939"/>
            <a:ext cx="10982916" cy="2497647"/>
          </a:xfrm>
          <a:prstGeom prst="rect">
            <a:avLst/>
          </a:prstGeom>
        </p:spPr>
        <p:txBody>
          <a:bodyPr lIns="0" rIns="0">
            <a:normAutofit/>
          </a:bodyPr>
          <a:lstStyle>
            <a:lvl1pPr marL="0" indent="0">
              <a:lnSpc>
                <a:spcPct val="100000"/>
              </a:lnSpc>
              <a:defRPr sz="3000" b="0" i="0" cap="none" baseline="0">
                <a:solidFill>
                  <a:schemeClr val="bg2"/>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24313726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B_Divider Blank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6DE17C-15B6-4CE7-B1B2-6F2D38A53C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88"/>
            <a:ext cx="12192000" cy="6855715"/>
          </a:xfrm>
          <a:prstGeom prst="rect">
            <a:avLst/>
          </a:prstGeom>
        </p:spPr>
      </p:pic>
      <p:pic>
        <p:nvPicPr>
          <p:cNvPr id="7" name="Picture 6">
            <a:extLst>
              <a:ext uri="{FF2B5EF4-FFF2-40B4-BE49-F238E27FC236}">
                <a16:creationId xmlns:a16="http://schemas.microsoft.com/office/drawing/2014/main" id="{2AE48B1D-2032-4916-93B7-BBB42E3C96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48334" y="6322994"/>
            <a:ext cx="2034535" cy="417425"/>
          </a:xfrm>
          <a:prstGeom prst="rect">
            <a:avLst/>
          </a:prstGeom>
        </p:spPr>
      </p:pic>
      <p:sp>
        <p:nvSpPr>
          <p:cNvPr id="8" name="Title 329">
            <a:extLst>
              <a:ext uri="{FF2B5EF4-FFF2-40B4-BE49-F238E27FC236}">
                <a16:creationId xmlns:a16="http://schemas.microsoft.com/office/drawing/2014/main" id="{591857AB-031A-4A5C-BCB9-C625C785EE0C}"/>
              </a:ext>
            </a:extLst>
          </p:cNvPr>
          <p:cNvSpPr>
            <a:spLocks noGrp="1"/>
          </p:cNvSpPr>
          <p:nvPr>
            <p:ph type="title"/>
          </p:nvPr>
        </p:nvSpPr>
        <p:spPr>
          <a:xfrm>
            <a:off x="669438" y="1306551"/>
            <a:ext cx="10982916" cy="1450437"/>
          </a:xfrm>
        </p:spPr>
        <p:txBody>
          <a:bodyPr/>
          <a:lstStyle>
            <a:lvl1pPr>
              <a:defRPr sz="3800" b="1" cap="none" baseline="0">
                <a:solidFill>
                  <a:schemeClr val="tx1"/>
                </a:solidFill>
              </a:defRPr>
            </a:lvl1pPr>
          </a:lstStyle>
          <a:p>
            <a:r>
              <a:rPr lang="en-US"/>
              <a:t>Click to edit Master title style</a:t>
            </a:r>
          </a:p>
        </p:txBody>
      </p:sp>
      <p:sp>
        <p:nvSpPr>
          <p:cNvPr id="9" name="Text Placeholder 331">
            <a:extLst>
              <a:ext uri="{FF2B5EF4-FFF2-40B4-BE49-F238E27FC236}">
                <a16:creationId xmlns:a16="http://schemas.microsoft.com/office/drawing/2014/main" id="{7766ADAB-452D-49EA-8473-41947E77F6FA}"/>
              </a:ext>
            </a:extLst>
          </p:cNvPr>
          <p:cNvSpPr>
            <a:spLocks noGrp="1"/>
          </p:cNvSpPr>
          <p:nvPr>
            <p:ph type="body" sz="quarter" idx="13" hasCustomPrompt="1"/>
          </p:nvPr>
        </p:nvSpPr>
        <p:spPr>
          <a:xfrm>
            <a:off x="669809" y="2973939"/>
            <a:ext cx="10982916" cy="2497647"/>
          </a:xfrm>
          <a:prstGeom prst="rect">
            <a:avLst/>
          </a:prstGeom>
        </p:spPr>
        <p:txBody>
          <a:bodyPr lIns="0" rIns="0">
            <a:normAutofit/>
          </a:bodyPr>
          <a:lstStyle>
            <a:lvl1pPr marL="0" indent="0">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pic>
        <p:nvPicPr>
          <p:cNvPr id="10" name="Picture 9" descr="A picture containing drawing&#10;&#10;Description automatically generated">
            <a:extLst>
              <a:ext uri="{FF2B5EF4-FFF2-40B4-BE49-F238E27FC236}">
                <a16:creationId xmlns:a16="http://schemas.microsoft.com/office/drawing/2014/main" id="{B6911CB0-2841-45E5-BD73-CAD2356D22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58499" y="148145"/>
            <a:ext cx="1122523" cy="291661"/>
          </a:xfrm>
          <a:prstGeom prst="rect">
            <a:avLst/>
          </a:prstGeom>
        </p:spPr>
      </p:pic>
    </p:spTree>
    <p:extLst>
      <p:ext uri="{BB962C8B-B14F-4D97-AF65-F5344CB8AC3E}">
        <p14:creationId xmlns:p14="http://schemas.microsoft.com/office/powerpoint/2010/main" val="32463704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B_Divider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77CFC5-13F0-46B3-9B4E-D7D3E8976B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45"/>
            <a:ext cx="12192000" cy="6855715"/>
          </a:xfrm>
          <a:prstGeom prst="rect">
            <a:avLst/>
          </a:prstGeom>
        </p:spPr>
      </p:pic>
      <p:pic>
        <p:nvPicPr>
          <p:cNvPr id="7" name="Picture 6">
            <a:extLst>
              <a:ext uri="{FF2B5EF4-FFF2-40B4-BE49-F238E27FC236}">
                <a16:creationId xmlns:a16="http://schemas.microsoft.com/office/drawing/2014/main" id="{1DA99AB1-74E4-4067-9973-B17F86195C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48334" y="6322994"/>
            <a:ext cx="2034535" cy="417425"/>
          </a:xfrm>
          <a:prstGeom prst="rect">
            <a:avLst/>
          </a:prstGeom>
        </p:spPr>
      </p:pic>
      <p:sp>
        <p:nvSpPr>
          <p:cNvPr id="6" name="Title 329">
            <a:extLst>
              <a:ext uri="{FF2B5EF4-FFF2-40B4-BE49-F238E27FC236}">
                <a16:creationId xmlns:a16="http://schemas.microsoft.com/office/drawing/2014/main" id="{52D05C02-21C7-49C5-BD6F-C9879B225210}"/>
              </a:ext>
            </a:extLst>
          </p:cNvPr>
          <p:cNvSpPr>
            <a:spLocks noGrp="1"/>
          </p:cNvSpPr>
          <p:nvPr>
            <p:ph type="title"/>
          </p:nvPr>
        </p:nvSpPr>
        <p:spPr>
          <a:xfrm>
            <a:off x="669438" y="1306551"/>
            <a:ext cx="10982916" cy="1450437"/>
          </a:xfrm>
        </p:spPr>
        <p:txBody>
          <a:bodyPr/>
          <a:lstStyle>
            <a:lvl1pPr>
              <a:defRPr sz="3800" b="1" cap="none" baseline="0">
                <a:solidFill>
                  <a:schemeClr val="tx1"/>
                </a:solidFill>
              </a:defRPr>
            </a:lvl1pPr>
          </a:lstStyle>
          <a:p>
            <a:r>
              <a:rPr lang="en-US"/>
              <a:t>Click to edit Master title style</a:t>
            </a:r>
          </a:p>
        </p:txBody>
      </p:sp>
      <p:sp>
        <p:nvSpPr>
          <p:cNvPr id="8" name="Text Placeholder 331">
            <a:extLst>
              <a:ext uri="{FF2B5EF4-FFF2-40B4-BE49-F238E27FC236}">
                <a16:creationId xmlns:a16="http://schemas.microsoft.com/office/drawing/2014/main" id="{9B699B0C-BEC5-4483-9173-767E6835606D}"/>
              </a:ext>
            </a:extLst>
          </p:cNvPr>
          <p:cNvSpPr>
            <a:spLocks noGrp="1"/>
          </p:cNvSpPr>
          <p:nvPr>
            <p:ph type="body" sz="quarter" idx="13" hasCustomPrompt="1"/>
          </p:nvPr>
        </p:nvSpPr>
        <p:spPr>
          <a:xfrm>
            <a:off x="669809" y="2973939"/>
            <a:ext cx="10982916" cy="2497647"/>
          </a:xfrm>
          <a:prstGeom prst="rect">
            <a:avLst/>
          </a:prstGeom>
        </p:spPr>
        <p:txBody>
          <a:bodyPr lIns="0" rIns="0">
            <a:normAutofit/>
          </a:bodyPr>
          <a:lstStyle>
            <a:lvl1pPr marL="0" indent="0">
              <a:lnSpc>
                <a:spcPct val="100000"/>
              </a:lnSpc>
              <a:defRPr sz="3000" b="0" i="0" cap="none" baseline="0">
                <a:solidFill>
                  <a:schemeClr val="bg2"/>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3863129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AB_Divider Blank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96FC7A-ABF0-438E-A5A8-4B994E888D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43245" y="1145"/>
            <a:ext cx="3748755" cy="6855715"/>
          </a:xfrm>
          <a:prstGeom prst="rect">
            <a:avLst/>
          </a:prstGeom>
        </p:spPr>
      </p:pic>
      <p:pic>
        <p:nvPicPr>
          <p:cNvPr id="6" name="Picture 5">
            <a:extLst>
              <a:ext uri="{FF2B5EF4-FFF2-40B4-BE49-F238E27FC236}">
                <a16:creationId xmlns:a16="http://schemas.microsoft.com/office/drawing/2014/main" id="{6D06DE6C-110C-41C1-8A3F-294538C4AD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48334" y="6322994"/>
            <a:ext cx="2034535" cy="417425"/>
          </a:xfrm>
          <a:prstGeom prst="rect">
            <a:avLst/>
          </a:prstGeom>
        </p:spPr>
      </p:pic>
      <p:sp>
        <p:nvSpPr>
          <p:cNvPr id="7" name="Title 329">
            <a:extLst>
              <a:ext uri="{FF2B5EF4-FFF2-40B4-BE49-F238E27FC236}">
                <a16:creationId xmlns:a16="http://schemas.microsoft.com/office/drawing/2014/main" id="{5C286EBC-FEEB-4618-8A22-F6299303F3DD}"/>
              </a:ext>
            </a:extLst>
          </p:cNvPr>
          <p:cNvSpPr>
            <a:spLocks noGrp="1"/>
          </p:cNvSpPr>
          <p:nvPr>
            <p:ph type="title"/>
          </p:nvPr>
        </p:nvSpPr>
        <p:spPr>
          <a:xfrm>
            <a:off x="669438" y="1306551"/>
            <a:ext cx="10982916" cy="1450437"/>
          </a:xfrm>
        </p:spPr>
        <p:txBody>
          <a:bodyPr/>
          <a:lstStyle>
            <a:lvl1pPr>
              <a:defRPr sz="4800" b="1" cap="none" baseline="0">
                <a:solidFill>
                  <a:schemeClr val="tx1"/>
                </a:solidFill>
              </a:defRPr>
            </a:lvl1pPr>
          </a:lstStyle>
          <a:p>
            <a:r>
              <a:rPr lang="en-US"/>
              <a:t>Click to edit Master title style</a:t>
            </a:r>
          </a:p>
        </p:txBody>
      </p:sp>
      <p:sp>
        <p:nvSpPr>
          <p:cNvPr id="9" name="Text Placeholder 331">
            <a:extLst>
              <a:ext uri="{FF2B5EF4-FFF2-40B4-BE49-F238E27FC236}">
                <a16:creationId xmlns:a16="http://schemas.microsoft.com/office/drawing/2014/main" id="{2428CBB1-7B46-4854-ACDD-E90928EEBCF3}"/>
              </a:ext>
            </a:extLst>
          </p:cNvPr>
          <p:cNvSpPr>
            <a:spLocks noGrp="1"/>
          </p:cNvSpPr>
          <p:nvPr>
            <p:ph type="body" sz="quarter" idx="13" hasCustomPrompt="1"/>
          </p:nvPr>
        </p:nvSpPr>
        <p:spPr>
          <a:xfrm>
            <a:off x="669809" y="2973939"/>
            <a:ext cx="10982916" cy="2497647"/>
          </a:xfrm>
          <a:prstGeom prst="rect">
            <a:avLst/>
          </a:prstGeom>
        </p:spPr>
        <p:txBody>
          <a:bodyPr lIns="0" rIns="0">
            <a:normAutofit/>
          </a:bodyPr>
          <a:lstStyle>
            <a:lvl1pPr marL="0" indent="0">
              <a:lnSpc>
                <a:spcPct val="100000"/>
              </a:lnSpc>
              <a:defRPr sz="3000" b="0" i="0" cap="none" baseline="0">
                <a:solidFill>
                  <a:schemeClr val="bg2"/>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pic>
        <p:nvPicPr>
          <p:cNvPr id="10" name="Picture 9" descr="A picture containing drawing&#10;&#10;Description automatically generated">
            <a:extLst>
              <a:ext uri="{FF2B5EF4-FFF2-40B4-BE49-F238E27FC236}">
                <a16:creationId xmlns:a16="http://schemas.microsoft.com/office/drawing/2014/main" id="{FDB220B6-FC7E-4C3D-A923-5823467619D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58499" y="148145"/>
            <a:ext cx="1122523" cy="291661"/>
          </a:xfrm>
          <a:prstGeom prst="rect">
            <a:avLst/>
          </a:prstGeom>
        </p:spPr>
      </p:pic>
    </p:spTree>
    <p:extLst>
      <p:ext uri="{BB962C8B-B14F-4D97-AF65-F5344CB8AC3E}">
        <p14:creationId xmlns:p14="http://schemas.microsoft.com/office/powerpoint/2010/main" val="12128454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vl1pPr>
          </a:lstStyle>
          <a:p>
            <a:pPr rtl="0"/>
            <a:r>
              <a:rPr lang="en-GB" noProof="0"/>
              <a:t>Click to add photo</a:t>
            </a:r>
          </a:p>
        </p:txBody>
      </p:sp>
      <p:sp>
        <p:nvSpPr>
          <p:cNvPr id="3" name="Title 2">
            <a:extLst>
              <a:ext uri="{FF2B5EF4-FFF2-40B4-BE49-F238E27FC236}">
                <a16:creationId xmlns:a16="http://schemas.microsoft.com/office/drawing/2014/main" id="{D1D87D16-A856-42F4-9D8C-A0C1D482E52D}"/>
              </a:ext>
            </a:extLst>
          </p:cNvPr>
          <p:cNvSpPr>
            <a:spLocks noGrp="1"/>
          </p:cNvSpPr>
          <p:nvPr>
            <p:ph type="title" hasCustomPrompt="1"/>
          </p:nvPr>
        </p:nvSpPr>
        <p:spPr>
          <a:xfrm>
            <a:off x="0" y="2442052"/>
            <a:ext cx="12192000" cy="1425257"/>
          </a:xfrm>
          <a:prstGeom prst="rect">
            <a:avLst/>
          </a:prstGeom>
          <a:solidFill>
            <a:schemeClr val="accent4">
              <a:lumMod val="50000"/>
              <a:alpha val="55000"/>
            </a:schemeClr>
          </a:solidFill>
        </p:spPr>
        <p:txBody>
          <a:bodyPr rtlCol="0" anchor="ctr"/>
          <a:lstStyle>
            <a:lvl1pPr algn="ctr">
              <a:defRPr sz="6000" cap="all" spc="100" baseline="0">
                <a:solidFill>
                  <a:schemeClr val="accent1"/>
                </a:solidFill>
              </a:defRPr>
            </a:lvl1pPr>
          </a:lstStyle>
          <a:p>
            <a:pPr rtl="0"/>
            <a:r>
              <a:rPr lang="en-GB" noProof="0"/>
              <a:t>Add title</a:t>
            </a:r>
          </a:p>
        </p:txBody>
      </p:sp>
      <p:sp>
        <p:nvSpPr>
          <p:cNvPr id="12" name="Text Placeholder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0" y="3867309"/>
            <a:ext cx="12192000" cy="1036320"/>
          </a:xfrm>
          <a:prstGeom prst="rect">
            <a:avLst/>
          </a:prstGeom>
          <a:solidFill>
            <a:schemeClr val="accent4">
              <a:lumMod val="50000"/>
              <a:alpha val="55000"/>
            </a:schemeClr>
          </a:solidFill>
        </p:spPr>
        <p:txBody>
          <a:bodyPr rtlCol="0" anchor="ctr"/>
          <a:lstStyle>
            <a:lvl1pPr marL="0" indent="0" algn="ctr">
              <a:buNone/>
              <a:defRPr sz="2400" cap="none" spc="100" baseline="0">
                <a:solidFill>
                  <a:schemeClr val="bg1"/>
                </a:solidFill>
                <a:latin typeface="+mn-lt"/>
              </a:defRPr>
            </a:lvl1pPr>
          </a:lstStyle>
          <a:p>
            <a:pPr lvl="0" rtl="0"/>
            <a:r>
              <a:rPr lang="en-GB" noProof="0"/>
              <a:t>Click to add subtitle</a:t>
            </a:r>
          </a:p>
        </p:txBody>
      </p:sp>
      <p:sp>
        <p:nvSpPr>
          <p:cNvPr id="2" name="Rectangle 1">
            <a:extLst>
              <a:ext uri="{FF2B5EF4-FFF2-40B4-BE49-F238E27FC236}">
                <a16:creationId xmlns:a16="http://schemas.microsoft.com/office/drawing/2014/main" id="{9F51AF15-A085-49C8-ABEC-EF90E7D7B280}"/>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35516887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1526874" y="1329829"/>
            <a:ext cx="2043713" cy="640698"/>
          </a:xfrm>
          <a:prstGeom prst="rect">
            <a:avLst/>
          </a:prstGeom>
          <a:ln w="28575">
            <a:solidFill>
              <a:schemeClr val="accent2"/>
            </a:solidFill>
          </a:ln>
        </p:spPr>
        <p:txBody>
          <a:bodyPr rtlCol="0" anchor="ctr"/>
          <a:lstStyle>
            <a:lvl1pPr algn="ctr">
              <a:lnSpc>
                <a:spcPct val="100000"/>
              </a:lnSpc>
              <a:defRPr sz="2400" cap="all" spc="100" baseline="0">
                <a:solidFill>
                  <a:schemeClr val="accent2"/>
                </a:solidFill>
              </a:defRPr>
            </a:lvl1pPr>
          </a:lstStyle>
          <a:p>
            <a:pPr rtl="0"/>
            <a:r>
              <a:rPr lang="en-GB" noProof="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412513" y="808353"/>
            <a:ext cx="6341212" cy="1682433"/>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234519"/>
            <a:ext cx="12192000" cy="3623481"/>
          </a:xfrm>
          <a:prstGeom prst="rect">
            <a:avLst/>
          </a:prstGeom>
        </p:spPr>
        <p:txBody>
          <a:bodyPr rtlCol="0"/>
          <a:lstStyle>
            <a:lvl1pPr marL="0" indent="0" algn="ctr">
              <a:buNone/>
              <a:defRPr/>
            </a:lvl1pPr>
          </a:lstStyle>
          <a:p>
            <a:pPr rtl="0"/>
            <a:r>
              <a:rPr lang="en-GB" noProof="0" dirty="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GB" dirty="0"/>
              <a:t>GLSTF 2023</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a:t>‹#›</a:t>
            </a:fld>
            <a:endParaRPr lang="en-GB" noProof="0"/>
          </a:p>
        </p:txBody>
      </p:sp>
    </p:spTree>
    <p:extLst>
      <p:ext uri="{BB962C8B-B14F-4D97-AF65-F5344CB8AC3E}">
        <p14:creationId xmlns:p14="http://schemas.microsoft.com/office/powerpoint/2010/main" val="19849771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3FCFFF-5934-4C8D-A4B0-6B19C662D8BA}"/>
              </a:ext>
              <a:ext uri="{C183D7F6-B498-43B3-948B-1728B52AA6E4}">
                <adec:decorative xmlns:adec="http://schemas.microsoft.com/office/drawing/2017/decorative" val="1"/>
              </a:ext>
            </a:extLst>
          </p:cNvPr>
          <p:cNvSpPr/>
          <p:nvPr userDrawn="1"/>
        </p:nvSpPr>
        <p:spPr>
          <a:xfrm>
            <a:off x="0" y="-13651"/>
            <a:ext cx="3701436"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914441" y="1332239"/>
            <a:ext cx="1871580" cy="640698"/>
          </a:xfrm>
          <a:prstGeom prst="rect">
            <a:avLst/>
          </a:prstGeom>
          <a:ln w="28575">
            <a:solidFill>
              <a:schemeClr val="accent2"/>
            </a:solidFill>
          </a:ln>
        </p:spPr>
        <p:txBody>
          <a:bodyPr rtlCol="0" anchor="ctr"/>
          <a:lstStyle>
            <a:lvl1pPr algn="ctr">
              <a:defRPr sz="2400" cap="all" spc="100" baseline="0">
                <a:solidFill>
                  <a:schemeClr val="accent2"/>
                </a:solidFill>
              </a:defRPr>
            </a:lvl1pPr>
          </a:lstStyle>
          <a:p>
            <a:pPr rtl="0"/>
            <a:r>
              <a:rPr lang="en-GB" noProof="0"/>
              <a:t>Title</a:t>
            </a:r>
          </a:p>
        </p:txBody>
      </p:sp>
      <p:sp>
        <p:nvSpPr>
          <p:cNvPr id="12" name="Text Placeholder 10">
            <a:extLst>
              <a:ext uri="{FF2B5EF4-FFF2-40B4-BE49-F238E27FC236}">
                <a16:creationId xmlns:a16="http://schemas.microsoft.com/office/drawing/2014/main" id="{97404DC9-3FBE-41B9-946D-9A0D878C2887}"/>
              </a:ext>
            </a:extLst>
          </p:cNvPr>
          <p:cNvSpPr>
            <a:spLocks noGrp="1"/>
          </p:cNvSpPr>
          <p:nvPr>
            <p:ph type="body" sz="quarter" idx="16" hasCustomPrompt="1"/>
          </p:nvPr>
        </p:nvSpPr>
        <p:spPr>
          <a:xfrm>
            <a:off x="4231042" y="652826"/>
            <a:ext cx="3433138"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8" name="Text Placeholder 10">
            <a:extLst>
              <a:ext uri="{FF2B5EF4-FFF2-40B4-BE49-F238E27FC236}">
                <a16:creationId xmlns:a16="http://schemas.microsoft.com/office/drawing/2014/main" id="{88BB7876-0125-4084-804C-A842C8558604}"/>
              </a:ext>
            </a:extLst>
          </p:cNvPr>
          <p:cNvSpPr>
            <a:spLocks noGrp="1"/>
          </p:cNvSpPr>
          <p:nvPr>
            <p:ph type="body" sz="quarter" idx="12" hasCustomPrompt="1"/>
          </p:nvPr>
        </p:nvSpPr>
        <p:spPr>
          <a:xfrm>
            <a:off x="4231042" y="1032330"/>
            <a:ext cx="3433138" cy="137067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3" name="Text Placeholder 10">
            <a:extLst>
              <a:ext uri="{FF2B5EF4-FFF2-40B4-BE49-F238E27FC236}">
                <a16:creationId xmlns:a16="http://schemas.microsoft.com/office/drawing/2014/main" id="{8645735C-4621-4667-AB52-0391CFBB6B52}"/>
              </a:ext>
            </a:extLst>
          </p:cNvPr>
          <p:cNvSpPr>
            <a:spLocks noGrp="1"/>
          </p:cNvSpPr>
          <p:nvPr>
            <p:ph type="body" sz="quarter" idx="17" hasCustomPrompt="1"/>
          </p:nvPr>
        </p:nvSpPr>
        <p:spPr>
          <a:xfrm>
            <a:off x="8203339" y="652826"/>
            <a:ext cx="3433138"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9" name="Text Placeholder 10">
            <a:extLst>
              <a:ext uri="{FF2B5EF4-FFF2-40B4-BE49-F238E27FC236}">
                <a16:creationId xmlns:a16="http://schemas.microsoft.com/office/drawing/2014/main" id="{488BB2B1-07E3-42A2-B3BE-7FC7D7AE158E}"/>
              </a:ext>
            </a:extLst>
          </p:cNvPr>
          <p:cNvSpPr>
            <a:spLocks noGrp="1"/>
          </p:cNvSpPr>
          <p:nvPr>
            <p:ph type="body" sz="quarter" idx="13" hasCustomPrompt="1"/>
          </p:nvPr>
        </p:nvSpPr>
        <p:spPr>
          <a:xfrm>
            <a:off x="8203339" y="1032330"/>
            <a:ext cx="3433138" cy="137067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5" name="Text Placeholder 10">
            <a:extLst>
              <a:ext uri="{FF2B5EF4-FFF2-40B4-BE49-F238E27FC236}">
                <a16:creationId xmlns:a16="http://schemas.microsoft.com/office/drawing/2014/main" id="{02C103C8-E422-4DEB-9077-DC11E0080569}"/>
              </a:ext>
            </a:extLst>
          </p:cNvPr>
          <p:cNvSpPr>
            <a:spLocks noGrp="1"/>
          </p:cNvSpPr>
          <p:nvPr>
            <p:ph type="body" sz="quarter" idx="19" hasCustomPrompt="1"/>
          </p:nvPr>
        </p:nvSpPr>
        <p:spPr>
          <a:xfrm>
            <a:off x="4231042" y="2620561"/>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23" name="Text Placeholder 10">
            <a:extLst>
              <a:ext uri="{FF2B5EF4-FFF2-40B4-BE49-F238E27FC236}">
                <a16:creationId xmlns:a16="http://schemas.microsoft.com/office/drawing/2014/main" id="{FA80948A-8FCC-4BE4-A5F7-20802B176305}"/>
              </a:ext>
            </a:extLst>
          </p:cNvPr>
          <p:cNvSpPr>
            <a:spLocks noGrp="1"/>
          </p:cNvSpPr>
          <p:nvPr>
            <p:ph type="body" sz="quarter" idx="23" hasCustomPrompt="1"/>
          </p:nvPr>
        </p:nvSpPr>
        <p:spPr>
          <a:xfrm>
            <a:off x="4231042" y="3002562"/>
            <a:ext cx="3433138" cy="961350"/>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20" name="Text Placeholder 10">
            <a:extLst>
              <a:ext uri="{FF2B5EF4-FFF2-40B4-BE49-F238E27FC236}">
                <a16:creationId xmlns:a16="http://schemas.microsoft.com/office/drawing/2014/main" id="{4744F88B-3CB7-4A2B-B718-EEB4E061A79F}"/>
              </a:ext>
            </a:extLst>
          </p:cNvPr>
          <p:cNvSpPr>
            <a:spLocks noGrp="1"/>
          </p:cNvSpPr>
          <p:nvPr>
            <p:ph type="body" sz="quarter" idx="21" hasCustomPrompt="1"/>
          </p:nvPr>
        </p:nvSpPr>
        <p:spPr>
          <a:xfrm>
            <a:off x="8203339" y="2620561"/>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22" name="Text Placeholder 10">
            <a:extLst>
              <a:ext uri="{FF2B5EF4-FFF2-40B4-BE49-F238E27FC236}">
                <a16:creationId xmlns:a16="http://schemas.microsoft.com/office/drawing/2014/main" id="{7343EDF6-C2D8-47E1-856B-6329A7CE07E4}"/>
              </a:ext>
            </a:extLst>
          </p:cNvPr>
          <p:cNvSpPr>
            <a:spLocks noGrp="1"/>
          </p:cNvSpPr>
          <p:nvPr>
            <p:ph type="body" sz="quarter" idx="22" hasCustomPrompt="1"/>
          </p:nvPr>
        </p:nvSpPr>
        <p:spPr>
          <a:xfrm>
            <a:off x="8203339" y="3002562"/>
            <a:ext cx="3433138" cy="961350"/>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4" name="Text Placeholder 10">
            <a:extLst>
              <a:ext uri="{FF2B5EF4-FFF2-40B4-BE49-F238E27FC236}">
                <a16:creationId xmlns:a16="http://schemas.microsoft.com/office/drawing/2014/main" id="{AC6352A5-5003-4E32-B8FF-A84B4A4AC3AA}"/>
              </a:ext>
            </a:extLst>
          </p:cNvPr>
          <p:cNvSpPr>
            <a:spLocks noGrp="1"/>
          </p:cNvSpPr>
          <p:nvPr>
            <p:ph type="body" sz="quarter" idx="18" hasCustomPrompt="1"/>
          </p:nvPr>
        </p:nvSpPr>
        <p:spPr>
          <a:xfrm>
            <a:off x="4231042" y="4147932"/>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24" name="Text Placeholder 10">
            <a:extLst>
              <a:ext uri="{FF2B5EF4-FFF2-40B4-BE49-F238E27FC236}">
                <a16:creationId xmlns:a16="http://schemas.microsoft.com/office/drawing/2014/main" id="{CC2603EF-30BF-4C6C-BA93-E99C72480916}"/>
              </a:ext>
            </a:extLst>
          </p:cNvPr>
          <p:cNvSpPr>
            <a:spLocks noGrp="1"/>
          </p:cNvSpPr>
          <p:nvPr>
            <p:ph type="body" sz="quarter" idx="24" hasCustomPrompt="1"/>
          </p:nvPr>
        </p:nvSpPr>
        <p:spPr>
          <a:xfrm>
            <a:off x="4231042" y="4529933"/>
            <a:ext cx="3433138" cy="1450988"/>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6" name="Date Placeholder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en-GB" noProof="0"/>
              <a:t>20XX</a:t>
            </a:r>
          </a:p>
        </p:txBody>
      </p:sp>
      <p:sp>
        <p:nvSpPr>
          <p:cNvPr id="17" name="Footer Placeholder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GB" dirty="0"/>
              <a:t>GLSTF 2023</a:t>
            </a:r>
          </a:p>
        </p:txBody>
      </p:sp>
      <p:sp>
        <p:nvSpPr>
          <p:cNvPr id="18" name="Slide Number Placehold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a:t>‹#›</a:t>
            </a:fld>
            <a:endParaRPr lang="en-GB" noProof="0"/>
          </a:p>
        </p:txBody>
      </p:sp>
    </p:spTree>
    <p:extLst>
      <p:ext uri="{BB962C8B-B14F-4D97-AF65-F5344CB8AC3E}">
        <p14:creationId xmlns:p14="http://schemas.microsoft.com/office/powerpoint/2010/main" val="122170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090415B-A73D-4D17-B5FA-F442D6C0EB27}"/>
              </a:ext>
            </a:extLst>
          </p:cNvPr>
          <p:cNvSpPr>
            <a:spLocks noGrp="1"/>
          </p:cNvSpPr>
          <p:nvPr>
            <p:ph type="pic" sz="quarter" idx="10" hasCustomPrompt="1"/>
          </p:nvPr>
        </p:nvSpPr>
        <p:spPr>
          <a:xfrm>
            <a:off x="0" y="0"/>
            <a:ext cx="12192000" cy="3429000"/>
          </a:xfrm>
          <a:prstGeom prst="rect">
            <a:avLst/>
          </a:prstGeom>
        </p:spPr>
        <p:txBody>
          <a:bodyPr rtlCol="0"/>
          <a:lstStyle>
            <a:lvl1pPr marL="0" indent="0" algn="ctr">
              <a:buNone/>
              <a:defRPr/>
            </a:lvl1pPr>
          </a:lstStyle>
          <a:p>
            <a:pPr rtl="0"/>
            <a:r>
              <a:rPr lang="en-GB" noProof="0"/>
              <a:t>Click to add photo</a:t>
            </a:r>
          </a:p>
        </p:txBody>
      </p:sp>
      <p:sp>
        <p:nvSpPr>
          <p:cNvPr id="3" name="Title 2">
            <a:extLst>
              <a:ext uri="{FF2B5EF4-FFF2-40B4-BE49-F238E27FC236}">
                <a16:creationId xmlns:a16="http://schemas.microsoft.com/office/drawing/2014/main" id="{AB9CB337-B3D4-443D-99C2-B7AE9EB5D243}"/>
              </a:ext>
            </a:extLst>
          </p:cNvPr>
          <p:cNvSpPr>
            <a:spLocks noGrp="1"/>
          </p:cNvSpPr>
          <p:nvPr>
            <p:ph type="title" hasCustomPrompt="1"/>
          </p:nvPr>
        </p:nvSpPr>
        <p:spPr>
          <a:xfrm>
            <a:off x="81279" y="-136525"/>
            <a:ext cx="4114801" cy="6858000"/>
          </a:xfrm>
          <a:prstGeom prst="rect">
            <a:avLst/>
          </a:prstGeom>
          <a:solidFill>
            <a:schemeClr val="accent2">
              <a:alpha val="92000"/>
            </a:schemeClr>
          </a:solidFill>
        </p:spPr>
        <p:txBody>
          <a:bodyPr tIns="3246120" rtlCol="0" anchor="ctr"/>
          <a:lstStyle>
            <a:lvl1pPr algn="ctr">
              <a:defRPr sz="2400" cap="all" spc="100" baseline="0">
                <a:solidFill>
                  <a:schemeClr val="bg1"/>
                </a:solidFill>
              </a:defRPr>
            </a:lvl1pPr>
          </a:lstStyle>
          <a:p>
            <a:pPr rtl="0"/>
            <a:r>
              <a:rPr lang="en-GB" noProof="0"/>
              <a:t>Add title</a:t>
            </a:r>
          </a:p>
        </p:txBody>
      </p:sp>
      <p:sp>
        <p:nvSpPr>
          <p:cNvPr id="8" name="Date Placeholder 3">
            <a:extLst>
              <a:ext uri="{FF2B5EF4-FFF2-40B4-BE49-F238E27FC236}">
                <a16:creationId xmlns:a16="http://schemas.microsoft.com/office/drawing/2014/main" id="{C9AB6E92-BF31-4AA5-B407-78E1D7795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9" name="Footer Placeholder 4">
            <a:extLst>
              <a:ext uri="{FF2B5EF4-FFF2-40B4-BE49-F238E27FC236}">
                <a16:creationId xmlns:a16="http://schemas.microsoft.com/office/drawing/2014/main" id="{3803124F-8B71-4805-8DBD-A3AB3ED43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GB"/>
              <a:t>CAFI Executive Board Meeting 22</a:t>
            </a:r>
          </a:p>
        </p:txBody>
      </p:sp>
      <p:sp>
        <p:nvSpPr>
          <p:cNvPr id="10" name="Slide Number Placeholder 5">
            <a:extLst>
              <a:ext uri="{FF2B5EF4-FFF2-40B4-BE49-F238E27FC236}">
                <a16:creationId xmlns:a16="http://schemas.microsoft.com/office/drawing/2014/main" id="{99A9D64C-A9E2-4148-B514-933547C5B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
        <p:nvSpPr>
          <p:cNvPr id="15" name="Text Placeholder 10">
            <a:extLst>
              <a:ext uri="{FF2B5EF4-FFF2-40B4-BE49-F238E27FC236}">
                <a16:creationId xmlns:a16="http://schemas.microsoft.com/office/drawing/2014/main" id="{4218B468-C542-4326-86FA-43DF3A4F3DB9}"/>
              </a:ext>
            </a:extLst>
          </p:cNvPr>
          <p:cNvSpPr>
            <a:spLocks noGrp="1"/>
          </p:cNvSpPr>
          <p:nvPr>
            <p:ph type="body" sz="quarter" idx="16" hasCustomPrompt="1"/>
          </p:nvPr>
        </p:nvSpPr>
        <p:spPr>
          <a:xfrm>
            <a:off x="5743575" y="3972253"/>
            <a:ext cx="5859420" cy="1769419"/>
          </a:xfrm>
          <a:prstGeom prst="rect">
            <a:avLst/>
          </a:prstGeom>
        </p:spPr>
        <p:txBody>
          <a:bodyPr rtlCol="0" anchor="ctr"/>
          <a:lstStyle>
            <a:lvl1pPr marL="0" indent="0" algn="l">
              <a:lnSpc>
                <a:spcPct val="200000"/>
              </a:lnSpc>
              <a:spcBef>
                <a:spcPts val="0"/>
              </a:spcBef>
              <a:buNone/>
              <a:defRPr sz="1800" cap="none" spc="100" baseline="0">
                <a:solidFill>
                  <a:schemeClr val="tx1"/>
                </a:solidFill>
                <a:latin typeface="+mn-lt"/>
              </a:defRPr>
            </a:lvl1pPr>
          </a:lstStyle>
          <a:p>
            <a:pPr lvl="0" rtl="0"/>
            <a:r>
              <a:rPr lang="en-GB" noProof="0"/>
              <a:t>Click to add subtitle</a:t>
            </a:r>
          </a:p>
        </p:txBody>
      </p:sp>
    </p:spTree>
    <p:extLst>
      <p:ext uri="{BB962C8B-B14F-4D97-AF65-F5344CB8AC3E}">
        <p14:creationId xmlns:p14="http://schemas.microsoft.com/office/powerpoint/2010/main" val="41704208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848536"/>
            <a:ext cx="1929607" cy="640698"/>
          </a:xfrm>
          <a:prstGeom prst="rect">
            <a:avLst/>
          </a:prstGeom>
          <a:ln w="28575">
            <a:solidFill>
              <a:schemeClr val="accent2"/>
            </a:solidFill>
          </a:ln>
        </p:spPr>
        <p:txBody>
          <a:bodyPr rtlCol="0" anchor="ctr"/>
          <a:lstStyle>
            <a:lvl1pPr algn="ctr">
              <a:defRPr sz="2400" cap="all" spc="100" baseline="0">
                <a:solidFill>
                  <a:schemeClr val="accent2"/>
                </a:solidFill>
              </a:defRPr>
            </a:lvl1pPr>
          </a:lstStyle>
          <a:p>
            <a:pPr rtl="0"/>
            <a:r>
              <a:rPr lang="en-GB" noProof="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rtlCol="0"/>
          <a:lstStyle>
            <a:lvl1pPr marL="0" indent="0" algn="ctr">
              <a:buNone/>
              <a:defRPr/>
            </a:lvl1pPr>
          </a:lstStyle>
          <a:p>
            <a:pPr rtl="0"/>
            <a:r>
              <a:rPr lang="en-GB" noProof="0"/>
              <a:t>Click to add photo</a:t>
            </a:r>
          </a:p>
        </p:txBody>
      </p:sp>
      <p:sp>
        <p:nvSpPr>
          <p:cNvPr id="15" name="Text Placeholder 10">
            <a:extLst>
              <a:ext uri="{FF2B5EF4-FFF2-40B4-BE49-F238E27FC236}">
                <a16:creationId xmlns:a16="http://schemas.microsoft.com/office/drawing/2014/main" id="{D8BD2DF2-5753-43B2-82AD-30DBE8004DEB}"/>
              </a:ext>
            </a:extLst>
          </p:cNvPr>
          <p:cNvSpPr>
            <a:spLocks noGrp="1"/>
          </p:cNvSpPr>
          <p:nvPr>
            <p:ph type="body" sz="quarter" idx="16" hasCustomPrompt="1"/>
          </p:nvPr>
        </p:nvSpPr>
        <p:spPr>
          <a:xfrm>
            <a:off x="5024359" y="2046233"/>
            <a:ext cx="3126583"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1" name="Text Placeholder 10">
            <a:extLst>
              <a:ext uri="{FF2B5EF4-FFF2-40B4-BE49-F238E27FC236}">
                <a16:creationId xmlns:a16="http://schemas.microsoft.com/office/drawing/2014/main" id="{3A5FD5DB-8694-4BD8-819A-7AD23AAAEF4D}"/>
              </a:ext>
            </a:extLst>
          </p:cNvPr>
          <p:cNvSpPr>
            <a:spLocks noGrp="1"/>
          </p:cNvSpPr>
          <p:nvPr>
            <p:ph type="body" sz="quarter" idx="12" hasCustomPrompt="1"/>
          </p:nvPr>
        </p:nvSpPr>
        <p:spPr>
          <a:xfrm>
            <a:off x="5024359" y="2425736"/>
            <a:ext cx="3126583" cy="1306527"/>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7" name="Text Placeholder 10">
            <a:extLst>
              <a:ext uri="{FF2B5EF4-FFF2-40B4-BE49-F238E27FC236}">
                <a16:creationId xmlns:a16="http://schemas.microsoft.com/office/drawing/2014/main" id="{1F5129C3-CFB0-408F-BE5C-AC32F5C68F13}"/>
              </a:ext>
            </a:extLst>
          </p:cNvPr>
          <p:cNvSpPr>
            <a:spLocks noGrp="1"/>
          </p:cNvSpPr>
          <p:nvPr>
            <p:ph type="body" sz="quarter" idx="17" hasCustomPrompt="1"/>
          </p:nvPr>
        </p:nvSpPr>
        <p:spPr>
          <a:xfrm>
            <a:off x="8526986" y="2046233"/>
            <a:ext cx="3281556"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2" name="Text Placeholder 10">
            <a:extLst>
              <a:ext uri="{FF2B5EF4-FFF2-40B4-BE49-F238E27FC236}">
                <a16:creationId xmlns:a16="http://schemas.microsoft.com/office/drawing/2014/main" id="{3344438D-488B-4739-95B6-56F81A25FACC}"/>
              </a:ext>
            </a:extLst>
          </p:cNvPr>
          <p:cNvSpPr>
            <a:spLocks noGrp="1"/>
          </p:cNvSpPr>
          <p:nvPr>
            <p:ph type="body" sz="quarter" idx="13" hasCustomPrompt="1"/>
          </p:nvPr>
        </p:nvSpPr>
        <p:spPr>
          <a:xfrm>
            <a:off x="8526986" y="2425736"/>
            <a:ext cx="3281556" cy="1306527"/>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8" name="Text Placeholder 10">
            <a:extLst>
              <a:ext uri="{FF2B5EF4-FFF2-40B4-BE49-F238E27FC236}">
                <a16:creationId xmlns:a16="http://schemas.microsoft.com/office/drawing/2014/main" id="{A6F801D1-185D-4C5B-9855-3AD0372C33D8}"/>
              </a:ext>
            </a:extLst>
          </p:cNvPr>
          <p:cNvSpPr>
            <a:spLocks noGrp="1"/>
          </p:cNvSpPr>
          <p:nvPr>
            <p:ph type="body" sz="quarter" idx="18" hasCustomPrompt="1"/>
          </p:nvPr>
        </p:nvSpPr>
        <p:spPr>
          <a:xfrm>
            <a:off x="5024359" y="4180976"/>
            <a:ext cx="3126583"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3" name="Text Placeholder 10">
            <a:extLst>
              <a:ext uri="{FF2B5EF4-FFF2-40B4-BE49-F238E27FC236}">
                <a16:creationId xmlns:a16="http://schemas.microsoft.com/office/drawing/2014/main" id="{E46B3EF2-B93D-4E2D-8ECF-31A1DF927BE9}"/>
              </a:ext>
            </a:extLst>
          </p:cNvPr>
          <p:cNvSpPr>
            <a:spLocks noGrp="1"/>
          </p:cNvSpPr>
          <p:nvPr>
            <p:ph type="body" sz="quarter" idx="14" hasCustomPrompt="1"/>
          </p:nvPr>
        </p:nvSpPr>
        <p:spPr>
          <a:xfrm>
            <a:off x="5024359" y="4562976"/>
            <a:ext cx="3126583" cy="1258935"/>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9" name="Text Placeholder 10">
            <a:extLst>
              <a:ext uri="{FF2B5EF4-FFF2-40B4-BE49-F238E27FC236}">
                <a16:creationId xmlns:a16="http://schemas.microsoft.com/office/drawing/2014/main" id="{35A8C3BD-2930-45A1-B3E0-EC8FA92B65F8}"/>
              </a:ext>
            </a:extLst>
          </p:cNvPr>
          <p:cNvSpPr>
            <a:spLocks noGrp="1"/>
          </p:cNvSpPr>
          <p:nvPr>
            <p:ph type="body" sz="quarter" idx="19" hasCustomPrompt="1"/>
          </p:nvPr>
        </p:nvSpPr>
        <p:spPr>
          <a:xfrm>
            <a:off x="8526986" y="4180976"/>
            <a:ext cx="3281556"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4" name="Text Placeholder 10">
            <a:extLst>
              <a:ext uri="{FF2B5EF4-FFF2-40B4-BE49-F238E27FC236}">
                <a16:creationId xmlns:a16="http://schemas.microsoft.com/office/drawing/2014/main" id="{E7A5E528-A349-45DA-A841-E092311D8F76}"/>
              </a:ext>
            </a:extLst>
          </p:cNvPr>
          <p:cNvSpPr>
            <a:spLocks noGrp="1"/>
          </p:cNvSpPr>
          <p:nvPr>
            <p:ph type="body" sz="quarter" idx="15" hasCustomPrompt="1"/>
          </p:nvPr>
        </p:nvSpPr>
        <p:spPr>
          <a:xfrm>
            <a:off x="8526986" y="4562976"/>
            <a:ext cx="3281556" cy="1258935"/>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GB" dirty="0"/>
              <a:t>GLSTF 2023</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a:t>‹#›</a:t>
            </a:fld>
            <a:endParaRPr lang="en-GB" noProof="0"/>
          </a:p>
        </p:txBody>
      </p:sp>
    </p:spTree>
    <p:extLst>
      <p:ext uri="{BB962C8B-B14F-4D97-AF65-F5344CB8AC3E}">
        <p14:creationId xmlns:p14="http://schemas.microsoft.com/office/powerpoint/2010/main" val="15484866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B5AB06-9792-445C-9B3C-103D5EBCE6D9}"/>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597992"/>
            <a:ext cx="10515600" cy="994835"/>
          </a:xfrm>
          <a:prstGeom prst="rect">
            <a:avLst/>
          </a:prstGeom>
        </p:spPr>
        <p:txBody>
          <a:bodyPr rtlCol="0" anchor="ctr"/>
          <a:lstStyle>
            <a:lvl1pPr algn="ctr">
              <a:defRPr sz="2400" cap="all" spc="100" baseline="0">
                <a:solidFill>
                  <a:schemeClr val="tx2">
                    <a:lumMod val="75000"/>
                  </a:schemeClr>
                </a:solidFill>
              </a:defRPr>
            </a:lvl1pPr>
          </a:lstStyle>
          <a:p>
            <a:pPr rtl="0"/>
            <a:r>
              <a:rPr lang="en-GB" noProof="0"/>
              <a:t>Click to add title</a:t>
            </a:r>
          </a:p>
        </p:txBody>
      </p:sp>
      <p:sp>
        <p:nvSpPr>
          <p:cNvPr id="5" name="Picture Placeholder 4">
            <a:extLst>
              <a:ext uri="{FF2B5EF4-FFF2-40B4-BE49-F238E27FC236}">
                <a16:creationId xmlns:a16="http://schemas.microsoft.com/office/drawing/2014/main" id="{4C3BAD53-6B4A-490D-BE06-B5A0B068755B}"/>
              </a:ext>
            </a:extLst>
          </p:cNvPr>
          <p:cNvSpPr>
            <a:spLocks noGrp="1"/>
          </p:cNvSpPr>
          <p:nvPr>
            <p:ph type="pic" sz="quarter" idx="23"/>
          </p:nvPr>
        </p:nvSpPr>
        <p:spPr>
          <a:xfrm>
            <a:off x="1632608" y="2982740"/>
            <a:ext cx="603504" cy="603504"/>
          </a:xfrm>
          <a:prstGeom prst="rect">
            <a:avLst/>
          </a:prstGeom>
        </p:spPr>
        <p:txBody>
          <a:bodyPr rtlCol="0"/>
          <a:lstStyle>
            <a:lvl1pPr marL="0" indent="0" algn="ctr">
              <a:buNone/>
              <a:defRPr sz="1100"/>
            </a:lvl1pPr>
          </a:lstStyle>
          <a:p>
            <a:pPr rtl="0"/>
            <a:r>
              <a:rPr lang="en-US" noProof="0"/>
              <a:t>Click icon to add picture</a:t>
            </a:r>
            <a:endParaRPr lang="en-GB" noProof="0"/>
          </a:p>
        </p:txBody>
      </p:sp>
      <p:sp>
        <p:nvSpPr>
          <p:cNvPr id="22" name="Picture Placeholder 4">
            <a:extLst>
              <a:ext uri="{FF2B5EF4-FFF2-40B4-BE49-F238E27FC236}">
                <a16:creationId xmlns:a16="http://schemas.microsoft.com/office/drawing/2014/main" id="{30E1FC4A-DE44-4B85-856E-E2480DF55A80}"/>
              </a:ext>
            </a:extLst>
          </p:cNvPr>
          <p:cNvSpPr>
            <a:spLocks noGrp="1"/>
          </p:cNvSpPr>
          <p:nvPr>
            <p:ph type="pic" sz="quarter" idx="24"/>
          </p:nvPr>
        </p:nvSpPr>
        <p:spPr>
          <a:xfrm>
            <a:off x="4388240" y="2981421"/>
            <a:ext cx="603504" cy="594360"/>
          </a:xfrm>
          <a:prstGeom prst="rect">
            <a:avLst/>
          </a:prstGeom>
        </p:spPr>
        <p:txBody>
          <a:bodyPr rtlCol="0"/>
          <a:lstStyle>
            <a:lvl1pPr marL="0" indent="0" algn="ctr">
              <a:buNone/>
              <a:defRPr sz="1100"/>
            </a:lvl1pPr>
          </a:lstStyle>
          <a:p>
            <a:pPr rtl="0"/>
            <a:r>
              <a:rPr lang="en-US" noProof="0"/>
              <a:t>Click icon to add picture</a:t>
            </a:r>
            <a:endParaRPr lang="en-GB" noProof="0"/>
          </a:p>
        </p:txBody>
      </p:sp>
      <p:sp>
        <p:nvSpPr>
          <p:cNvPr id="23" name="Picture Placeholder 4">
            <a:extLst>
              <a:ext uri="{FF2B5EF4-FFF2-40B4-BE49-F238E27FC236}">
                <a16:creationId xmlns:a16="http://schemas.microsoft.com/office/drawing/2014/main" id="{02E70B7A-F000-4D8D-9BDF-E10FF6B38374}"/>
              </a:ext>
            </a:extLst>
          </p:cNvPr>
          <p:cNvSpPr>
            <a:spLocks noGrp="1"/>
          </p:cNvSpPr>
          <p:nvPr>
            <p:ph type="pic" sz="quarter" idx="25"/>
          </p:nvPr>
        </p:nvSpPr>
        <p:spPr>
          <a:xfrm>
            <a:off x="7182902" y="2983163"/>
            <a:ext cx="603504" cy="603504"/>
          </a:xfrm>
          <a:prstGeom prst="rect">
            <a:avLst/>
          </a:prstGeom>
        </p:spPr>
        <p:txBody>
          <a:bodyPr rtlCol="0"/>
          <a:lstStyle>
            <a:lvl1pPr marL="0" indent="0" algn="ctr">
              <a:buNone/>
              <a:defRPr sz="1100"/>
            </a:lvl1pPr>
          </a:lstStyle>
          <a:p>
            <a:pPr rtl="0"/>
            <a:r>
              <a:rPr lang="en-US" noProof="0"/>
              <a:t>Click icon to add picture</a:t>
            </a:r>
            <a:endParaRPr lang="en-GB" noProof="0"/>
          </a:p>
        </p:txBody>
      </p:sp>
      <p:sp>
        <p:nvSpPr>
          <p:cNvPr id="24" name="Picture Placeholder 4">
            <a:extLst>
              <a:ext uri="{FF2B5EF4-FFF2-40B4-BE49-F238E27FC236}">
                <a16:creationId xmlns:a16="http://schemas.microsoft.com/office/drawing/2014/main" id="{1CED61F8-3F2F-4611-8E56-88AAF763257E}"/>
              </a:ext>
            </a:extLst>
          </p:cNvPr>
          <p:cNvSpPr>
            <a:spLocks noGrp="1"/>
          </p:cNvSpPr>
          <p:nvPr>
            <p:ph type="pic" sz="quarter" idx="26"/>
          </p:nvPr>
        </p:nvSpPr>
        <p:spPr>
          <a:xfrm>
            <a:off x="9927648" y="3001928"/>
            <a:ext cx="594360" cy="594360"/>
          </a:xfrm>
          <a:prstGeom prst="rect">
            <a:avLst/>
          </a:prstGeom>
        </p:spPr>
        <p:txBody>
          <a:bodyPr rtlCol="0"/>
          <a:lstStyle>
            <a:lvl1pPr marL="0" indent="0" algn="ctr">
              <a:buNone/>
              <a:defRPr sz="1100"/>
            </a:lvl1pPr>
          </a:lstStyle>
          <a:p>
            <a:pPr rtl="0"/>
            <a:r>
              <a:rPr lang="en-US" noProof="0"/>
              <a:t>Click icon to add picture</a:t>
            </a:r>
            <a:endParaRPr lang="en-GB" noProof="0"/>
          </a:p>
        </p:txBody>
      </p:sp>
      <p:sp>
        <p:nvSpPr>
          <p:cNvPr id="30" name="Text Placeholder 10">
            <a:extLst>
              <a:ext uri="{FF2B5EF4-FFF2-40B4-BE49-F238E27FC236}">
                <a16:creationId xmlns:a16="http://schemas.microsoft.com/office/drawing/2014/main" id="{B7058D0A-FADA-4AE8-99E1-90B4E5D358AC}"/>
              </a:ext>
            </a:extLst>
          </p:cNvPr>
          <p:cNvSpPr>
            <a:spLocks noGrp="1"/>
          </p:cNvSpPr>
          <p:nvPr>
            <p:ph type="body" sz="quarter" idx="16" hasCustomPrompt="1"/>
          </p:nvPr>
        </p:nvSpPr>
        <p:spPr>
          <a:xfrm>
            <a:off x="74080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en-GB" noProof="0"/>
              <a:t>Click to add subtitle</a:t>
            </a:r>
          </a:p>
        </p:txBody>
      </p:sp>
      <p:sp>
        <p:nvSpPr>
          <p:cNvPr id="28" name="Text Placeholder 10">
            <a:extLst>
              <a:ext uri="{FF2B5EF4-FFF2-40B4-BE49-F238E27FC236}">
                <a16:creationId xmlns:a16="http://schemas.microsoft.com/office/drawing/2014/main" id="{3B7B90F8-2155-4E8A-BCE9-7780EE14ED2C}"/>
              </a:ext>
            </a:extLst>
          </p:cNvPr>
          <p:cNvSpPr>
            <a:spLocks noGrp="1"/>
          </p:cNvSpPr>
          <p:nvPr>
            <p:ph type="body" sz="quarter" idx="12" hasCustomPrompt="1"/>
          </p:nvPr>
        </p:nvSpPr>
        <p:spPr>
          <a:xfrm>
            <a:off x="74080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44" name="Text Placeholder 10">
            <a:extLst>
              <a:ext uri="{FF2B5EF4-FFF2-40B4-BE49-F238E27FC236}">
                <a16:creationId xmlns:a16="http://schemas.microsoft.com/office/drawing/2014/main" id="{9C0C6E63-A45B-409B-824C-FAA0CC56EC89}"/>
              </a:ext>
            </a:extLst>
          </p:cNvPr>
          <p:cNvSpPr>
            <a:spLocks noGrp="1"/>
          </p:cNvSpPr>
          <p:nvPr>
            <p:ph type="body" sz="quarter" idx="18" hasCustomPrompt="1"/>
          </p:nvPr>
        </p:nvSpPr>
        <p:spPr>
          <a:xfrm>
            <a:off x="350858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en-GB" noProof="0"/>
              <a:t>Click to add subtitle</a:t>
            </a:r>
          </a:p>
        </p:txBody>
      </p:sp>
      <p:sp>
        <p:nvSpPr>
          <p:cNvPr id="43" name="Text Placeholder 10">
            <a:extLst>
              <a:ext uri="{FF2B5EF4-FFF2-40B4-BE49-F238E27FC236}">
                <a16:creationId xmlns:a16="http://schemas.microsoft.com/office/drawing/2014/main" id="{B910C319-3589-469F-9A8A-173CB714BA47}"/>
              </a:ext>
            </a:extLst>
          </p:cNvPr>
          <p:cNvSpPr>
            <a:spLocks noGrp="1"/>
          </p:cNvSpPr>
          <p:nvPr>
            <p:ph type="body" sz="quarter" idx="17" hasCustomPrompt="1"/>
          </p:nvPr>
        </p:nvSpPr>
        <p:spPr>
          <a:xfrm>
            <a:off x="350858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46" name="Text Placeholder 10">
            <a:extLst>
              <a:ext uri="{FF2B5EF4-FFF2-40B4-BE49-F238E27FC236}">
                <a16:creationId xmlns:a16="http://schemas.microsoft.com/office/drawing/2014/main" id="{D9802FCD-21E3-4F6F-B57C-02AEB618FE8B}"/>
              </a:ext>
            </a:extLst>
          </p:cNvPr>
          <p:cNvSpPr>
            <a:spLocks noGrp="1"/>
          </p:cNvSpPr>
          <p:nvPr>
            <p:ph type="body" sz="quarter" idx="20" hasCustomPrompt="1"/>
          </p:nvPr>
        </p:nvSpPr>
        <p:spPr>
          <a:xfrm>
            <a:off x="630340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en-GB" noProof="0"/>
              <a:t>Click to add subtitle</a:t>
            </a:r>
          </a:p>
        </p:txBody>
      </p:sp>
      <p:sp>
        <p:nvSpPr>
          <p:cNvPr id="45" name="Text Placeholder 10">
            <a:extLst>
              <a:ext uri="{FF2B5EF4-FFF2-40B4-BE49-F238E27FC236}">
                <a16:creationId xmlns:a16="http://schemas.microsoft.com/office/drawing/2014/main" id="{4AFEE648-F3AD-453E-895B-F43C7415C7BC}"/>
              </a:ext>
            </a:extLst>
          </p:cNvPr>
          <p:cNvSpPr>
            <a:spLocks noGrp="1"/>
          </p:cNvSpPr>
          <p:nvPr>
            <p:ph type="body" sz="quarter" idx="19" hasCustomPrompt="1"/>
          </p:nvPr>
        </p:nvSpPr>
        <p:spPr>
          <a:xfrm>
            <a:off x="630340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48" name="Text Placeholder 10">
            <a:extLst>
              <a:ext uri="{FF2B5EF4-FFF2-40B4-BE49-F238E27FC236}">
                <a16:creationId xmlns:a16="http://schemas.microsoft.com/office/drawing/2014/main" id="{AA760860-8E89-42DD-87FD-F9951F283727}"/>
              </a:ext>
            </a:extLst>
          </p:cNvPr>
          <p:cNvSpPr>
            <a:spLocks noGrp="1"/>
          </p:cNvSpPr>
          <p:nvPr>
            <p:ph type="body" sz="quarter" idx="22" hasCustomPrompt="1"/>
          </p:nvPr>
        </p:nvSpPr>
        <p:spPr>
          <a:xfrm>
            <a:off x="907118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en-GB" noProof="0"/>
              <a:t>Click to add subtitle</a:t>
            </a:r>
          </a:p>
        </p:txBody>
      </p:sp>
      <p:sp>
        <p:nvSpPr>
          <p:cNvPr id="47" name="Text Placeholder 10">
            <a:extLst>
              <a:ext uri="{FF2B5EF4-FFF2-40B4-BE49-F238E27FC236}">
                <a16:creationId xmlns:a16="http://schemas.microsoft.com/office/drawing/2014/main" id="{5FD2DFE0-D25E-4B72-A2B4-C40CF72D522E}"/>
              </a:ext>
            </a:extLst>
          </p:cNvPr>
          <p:cNvSpPr>
            <a:spLocks noGrp="1"/>
          </p:cNvSpPr>
          <p:nvPr>
            <p:ph type="body" sz="quarter" idx="21" hasCustomPrompt="1"/>
          </p:nvPr>
        </p:nvSpPr>
        <p:spPr>
          <a:xfrm>
            <a:off x="907118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40" name="Date Placeholder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en-GB" noProof="0"/>
              <a:t>20XX</a:t>
            </a:r>
          </a:p>
        </p:txBody>
      </p:sp>
      <p:sp>
        <p:nvSpPr>
          <p:cNvPr id="41" name="Footer Placeholder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GB" dirty="0"/>
              <a:t>GLSTF 2023</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a:t>‹#›</a:t>
            </a:fld>
            <a:endParaRPr lang="en-GB" noProof="0"/>
          </a:p>
        </p:txBody>
      </p:sp>
    </p:spTree>
    <p:extLst>
      <p:ext uri="{BB962C8B-B14F-4D97-AF65-F5344CB8AC3E}">
        <p14:creationId xmlns:p14="http://schemas.microsoft.com/office/powerpoint/2010/main" val="7209018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090415B-A73D-4D17-B5FA-F442D6C0EB27}"/>
              </a:ext>
            </a:extLst>
          </p:cNvPr>
          <p:cNvSpPr>
            <a:spLocks noGrp="1"/>
          </p:cNvSpPr>
          <p:nvPr>
            <p:ph type="pic" sz="quarter" idx="10" hasCustomPrompt="1"/>
          </p:nvPr>
        </p:nvSpPr>
        <p:spPr>
          <a:xfrm>
            <a:off x="0" y="0"/>
            <a:ext cx="12192000" cy="3429000"/>
          </a:xfrm>
          <a:prstGeom prst="rect">
            <a:avLst/>
          </a:prstGeom>
        </p:spPr>
        <p:txBody>
          <a:bodyPr rtlCol="0"/>
          <a:lstStyle>
            <a:lvl1pPr marL="0" indent="0" algn="ctr">
              <a:buNone/>
              <a:defRPr/>
            </a:lvl1pPr>
          </a:lstStyle>
          <a:p>
            <a:pPr rtl="0"/>
            <a:r>
              <a:rPr lang="en-GB" noProof="0"/>
              <a:t>Click to add photo</a:t>
            </a:r>
          </a:p>
        </p:txBody>
      </p:sp>
      <p:sp>
        <p:nvSpPr>
          <p:cNvPr id="3" name="Title 2">
            <a:extLst>
              <a:ext uri="{FF2B5EF4-FFF2-40B4-BE49-F238E27FC236}">
                <a16:creationId xmlns:a16="http://schemas.microsoft.com/office/drawing/2014/main" id="{AB9CB337-B3D4-443D-99C2-B7AE9EB5D243}"/>
              </a:ext>
            </a:extLst>
          </p:cNvPr>
          <p:cNvSpPr>
            <a:spLocks noGrp="1"/>
          </p:cNvSpPr>
          <p:nvPr>
            <p:ph type="title" hasCustomPrompt="1"/>
          </p:nvPr>
        </p:nvSpPr>
        <p:spPr>
          <a:xfrm>
            <a:off x="81279" y="-136525"/>
            <a:ext cx="4114801" cy="6858000"/>
          </a:xfrm>
          <a:prstGeom prst="rect">
            <a:avLst/>
          </a:prstGeom>
          <a:solidFill>
            <a:schemeClr val="accent2">
              <a:alpha val="92000"/>
            </a:schemeClr>
          </a:solidFill>
        </p:spPr>
        <p:txBody>
          <a:bodyPr tIns="3246120" rtlCol="0" anchor="ctr"/>
          <a:lstStyle>
            <a:lvl1pPr algn="ctr">
              <a:defRPr sz="2400" cap="all" spc="100" baseline="0">
                <a:solidFill>
                  <a:schemeClr val="bg1"/>
                </a:solidFill>
              </a:defRPr>
            </a:lvl1pPr>
          </a:lstStyle>
          <a:p>
            <a:pPr rtl="0"/>
            <a:r>
              <a:rPr lang="en-GB" noProof="0"/>
              <a:t>Add title</a:t>
            </a:r>
          </a:p>
        </p:txBody>
      </p:sp>
      <p:sp>
        <p:nvSpPr>
          <p:cNvPr id="8" name="Date Placeholder 3">
            <a:extLst>
              <a:ext uri="{FF2B5EF4-FFF2-40B4-BE49-F238E27FC236}">
                <a16:creationId xmlns:a16="http://schemas.microsoft.com/office/drawing/2014/main" id="{C9AB6E92-BF31-4AA5-B407-78E1D7795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9" name="Footer Placeholder 4">
            <a:extLst>
              <a:ext uri="{FF2B5EF4-FFF2-40B4-BE49-F238E27FC236}">
                <a16:creationId xmlns:a16="http://schemas.microsoft.com/office/drawing/2014/main" id="{3803124F-8B71-4805-8DBD-A3AB3ED43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GB" dirty="0"/>
              <a:t>GLSTF 2023</a:t>
            </a:r>
          </a:p>
        </p:txBody>
      </p:sp>
      <p:sp>
        <p:nvSpPr>
          <p:cNvPr id="10" name="Slide Number Placeholder 5">
            <a:extLst>
              <a:ext uri="{FF2B5EF4-FFF2-40B4-BE49-F238E27FC236}">
                <a16:creationId xmlns:a16="http://schemas.microsoft.com/office/drawing/2014/main" id="{99A9D64C-A9E2-4148-B514-933547C5B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a:t>‹#›</a:t>
            </a:fld>
            <a:endParaRPr lang="en-GB" noProof="0"/>
          </a:p>
        </p:txBody>
      </p:sp>
      <p:sp>
        <p:nvSpPr>
          <p:cNvPr id="15" name="Text Placeholder 10">
            <a:extLst>
              <a:ext uri="{FF2B5EF4-FFF2-40B4-BE49-F238E27FC236}">
                <a16:creationId xmlns:a16="http://schemas.microsoft.com/office/drawing/2014/main" id="{4218B468-C542-4326-86FA-43DF3A4F3DB9}"/>
              </a:ext>
            </a:extLst>
          </p:cNvPr>
          <p:cNvSpPr>
            <a:spLocks noGrp="1"/>
          </p:cNvSpPr>
          <p:nvPr>
            <p:ph type="body" sz="quarter" idx="16" hasCustomPrompt="1"/>
          </p:nvPr>
        </p:nvSpPr>
        <p:spPr>
          <a:xfrm>
            <a:off x="5743575" y="3972253"/>
            <a:ext cx="5859420" cy="1769419"/>
          </a:xfrm>
          <a:prstGeom prst="rect">
            <a:avLst/>
          </a:prstGeom>
        </p:spPr>
        <p:txBody>
          <a:bodyPr rtlCol="0" anchor="ctr"/>
          <a:lstStyle>
            <a:lvl1pPr marL="0" indent="0" algn="l">
              <a:lnSpc>
                <a:spcPct val="200000"/>
              </a:lnSpc>
              <a:spcBef>
                <a:spcPts val="0"/>
              </a:spcBef>
              <a:buNone/>
              <a:defRPr sz="1800" cap="none" spc="100" baseline="0">
                <a:solidFill>
                  <a:schemeClr val="tx1"/>
                </a:solidFill>
                <a:latin typeface="+mn-lt"/>
              </a:defRPr>
            </a:lvl1pPr>
          </a:lstStyle>
          <a:p>
            <a:pPr lvl="0" rtl="0"/>
            <a:r>
              <a:rPr lang="en-GB" noProof="0"/>
              <a:t>Click to add subtitle</a:t>
            </a:r>
          </a:p>
        </p:txBody>
      </p:sp>
    </p:spTree>
    <p:extLst>
      <p:ext uri="{BB962C8B-B14F-4D97-AF65-F5344CB8AC3E}">
        <p14:creationId xmlns:p14="http://schemas.microsoft.com/office/powerpoint/2010/main" val="6716928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vl1pPr>
          </a:lstStyle>
          <a:p>
            <a:pPr rtl="0"/>
            <a:r>
              <a:rPr lang="en-GB" noProof="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0" y="2375848"/>
            <a:ext cx="12192000" cy="4491182"/>
          </a:xfrm>
          <a:prstGeom prst="rect">
            <a:avLst/>
          </a:prstGeom>
          <a:solidFill>
            <a:schemeClr val="accent4">
              <a:lumMod val="50000"/>
              <a:alpha val="55000"/>
            </a:schemeClr>
          </a:solidFill>
        </p:spPr>
        <p:txBody>
          <a:bodyPr lIns="3657600" tIns="182880" rIns="3657600" rtlCol="0"/>
          <a:lstStyle>
            <a:lvl1pPr algn="ctr">
              <a:defRPr sz="6000" cap="all" spc="100" baseline="0">
                <a:solidFill>
                  <a:schemeClr val="accent5"/>
                </a:solidFill>
              </a:defRPr>
            </a:lvl1pPr>
          </a:lstStyle>
          <a:p>
            <a:pPr rtl="0"/>
            <a:r>
              <a:rPr lang="en-GB" noProof="0"/>
              <a:t>Click to add title</a:t>
            </a:r>
          </a:p>
        </p:txBody>
      </p:sp>
    </p:spTree>
    <p:extLst>
      <p:ext uri="{BB962C8B-B14F-4D97-AF65-F5344CB8AC3E}">
        <p14:creationId xmlns:p14="http://schemas.microsoft.com/office/powerpoint/2010/main" val="287573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siness Model">
    <p:bg>
      <p:bgPr>
        <a:solidFill>
          <a:schemeClr val="accent5">
            <a:alpha val="10000"/>
          </a:schemeClr>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1" y="0"/>
            <a:ext cx="6772276" cy="6858000"/>
          </a:xfrm>
          <a:prstGeom prst="rect">
            <a:avLst/>
          </a:prstGeom>
        </p:spPr>
        <p:txBody>
          <a:bodyPr rtlCol="0"/>
          <a:lstStyle>
            <a:lvl1pPr marL="0" indent="0" algn="ctr">
              <a:buNone/>
              <a:defRPr/>
            </a:lvl1pPr>
          </a:lstStyle>
          <a:p>
            <a:pPr rtl="0"/>
            <a:r>
              <a:rPr lang="en-GB" noProof="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861354" y="790901"/>
            <a:ext cx="3049568" cy="640698"/>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rtlCol="0" anchor="ctr"/>
          <a:lstStyle>
            <a:lvl1pPr algn="ctr">
              <a:defRPr sz="2400" cap="all" spc="100" baseline="0">
                <a:solidFill>
                  <a:schemeClr val="bg1"/>
                </a:solidFill>
              </a:defRPr>
            </a:lvl1pPr>
          </a:lstStyle>
          <a:p>
            <a:pPr rtl="0"/>
            <a:r>
              <a:rPr lang="en-GB" noProof="0"/>
              <a:t>Add title</a:t>
            </a:r>
          </a:p>
        </p:txBody>
      </p:sp>
      <p:sp>
        <p:nvSpPr>
          <p:cNvPr id="16" name="Text Placeholder 10">
            <a:extLst>
              <a:ext uri="{FF2B5EF4-FFF2-40B4-BE49-F238E27FC236}">
                <a16:creationId xmlns:a16="http://schemas.microsoft.com/office/drawing/2014/main" id="{782CE97E-7FF6-4E8B-AF42-9777A2451F87}"/>
              </a:ext>
            </a:extLst>
          </p:cNvPr>
          <p:cNvSpPr>
            <a:spLocks noGrp="1"/>
          </p:cNvSpPr>
          <p:nvPr>
            <p:ph type="body" sz="quarter" idx="16" hasCustomPrompt="1"/>
          </p:nvPr>
        </p:nvSpPr>
        <p:spPr>
          <a:xfrm>
            <a:off x="7822086" y="826720"/>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en-GB" noProof="0"/>
              <a:t>Click to add subtitle</a:t>
            </a:r>
          </a:p>
        </p:txBody>
      </p:sp>
      <p:sp>
        <p:nvSpPr>
          <p:cNvPr id="14" name="Text Placeholder 10">
            <a:extLst>
              <a:ext uri="{FF2B5EF4-FFF2-40B4-BE49-F238E27FC236}">
                <a16:creationId xmlns:a16="http://schemas.microsoft.com/office/drawing/2014/main" id="{F57B5FEE-44D7-4F94-A843-EC7BD802D827}"/>
              </a:ext>
            </a:extLst>
          </p:cNvPr>
          <p:cNvSpPr>
            <a:spLocks noGrp="1"/>
          </p:cNvSpPr>
          <p:nvPr>
            <p:ph type="body" sz="quarter" idx="12" hasCustomPrompt="1"/>
          </p:nvPr>
        </p:nvSpPr>
        <p:spPr>
          <a:xfrm>
            <a:off x="7822086" y="1206225"/>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36" name="Text Placeholder 10">
            <a:extLst>
              <a:ext uri="{FF2B5EF4-FFF2-40B4-BE49-F238E27FC236}">
                <a16:creationId xmlns:a16="http://schemas.microsoft.com/office/drawing/2014/main" id="{4250112D-DE79-407A-BBAB-B2BB2CB881C5}"/>
              </a:ext>
            </a:extLst>
          </p:cNvPr>
          <p:cNvSpPr>
            <a:spLocks noGrp="1"/>
          </p:cNvSpPr>
          <p:nvPr>
            <p:ph type="body" sz="quarter" idx="18" hasCustomPrompt="1"/>
          </p:nvPr>
        </p:nvSpPr>
        <p:spPr>
          <a:xfrm>
            <a:off x="7822086" y="2666702"/>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en-GB" noProof="0"/>
              <a:t>Click to add subtitle</a:t>
            </a:r>
          </a:p>
        </p:txBody>
      </p:sp>
      <p:sp>
        <p:nvSpPr>
          <p:cNvPr id="35" name="Text Placeholder 10">
            <a:extLst>
              <a:ext uri="{FF2B5EF4-FFF2-40B4-BE49-F238E27FC236}">
                <a16:creationId xmlns:a16="http://schemas.microsoft.com/office/drawing/2014/main" id="{1C55DCE1-6E6B-4CDD-A9D8-B2A003485698}"/>
              </a:ext>
            </a:extLst>
          </p:cNvPr>
          <p:cNvSpPr>
            <a:spLocks noGrp="1"/>
          </p:cNvSpPr>
          <p:nvPr>
            <p:ph type="body" sz="quarter" idx="17" hasCustomPrompt="1"/>
          </p:nvPr>
        </p:nvSpPr>
        <p:spPr>
          <a:xfrm>
            <a:off x="7822086" y="3046207"/>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39" name="Text Placeholder 10">
            <a:extLst>
              <a:ext uri="{FF2B5EF4-FFF2-40B4-BE49-F238E27FC236}">
                <a16:creationId xmlns:a16="http://schemas.microsoft.com/office/drawing/2014/main" id="{9CAE3862-A5E9-4B70-8F14-8F5BFEE3AAEC}"/>
              </a:ext>
            </a:extLst>
          </p:cNvPr>
          <p:cNvSpPr>
            <a:spLocks noGrp="1"/>
          </p:cNvSpPr>
          <p:nvPr>
            <p:ph type="body" sz="quarter" idx="20" hasCustomPrompt="1"/>
          </p:nvPr>
        </p:nvSpPr>
        <p:spPr>
          <a:xfrm>
            <a:off x="7822086" y="4536575"/>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en-GB" noProof="0"/>
              <a:t>Click to add subtitle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7822086" y="4916080"/>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5634681" y="6356350"/>
            <a:ext cx="3582127"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r>
              <a:rPr lang="en-GB" dirty="0"/>
              <a:t>GLSTF 2023</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a:t>‹#›</a:t>
            </a:fld>
            <a:endParaRPr lang="en-GB" noProof="0"/>
          </a:p>
        </p:txBody>
      </p:sp>
    </p:spTree>
    <p:extLst>
      <p:ext uri="{BB962C8B-B14F-4D97-AF65-F5344CB8AC3E}">
        <p14:creationId xmlns:p14="http://schemas.microsoft.com/office/powerpoint/2010/main" val="34575139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arket Opportunity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8E2C-0F13-417A-AD7A-E478D5C3BD4C}"/>
              </a:ext>
            </a:extLst>
          </p:cNvPr>
          <p:cNvSpPr>
            <a:spLocks noGrp="1"/>
          </p:cNvSpPr>
          <p:nvPr>
            <p:ph type="title" hasCustomPrompt="1"/>
          </p:nvPr>
        </p:nvSpPr>
        <p:spPr>
          <a:xfrm>
            <a:off x="808382" y="422661"/>
            <a:ext cx="5200532" cy="720399"/>
          </a:xfrm>
          <a:prstGeom prst="rect">
            <a:avLst/>
          </a:prstGeom>
        </p:spPr>
        <p:txBody>
          <a:bodyPr rtlCol="0" anchor="ctr"/>
          <a:lstStyle>
            <a:lvl1pPr algn="l">
              <a:defRPr sz="2400" cap="all" spc="100" baseline="0">
                <a:solidFill>
                  <a:schemeClr val="accent2"/>
                </a:solidFill>
              </a:defRPr>
            </a:lvl1pPr>
          </a:lstStyle>
          <a:p>
            <a:pPr rtl="0"/>
            <a:r>
              <a:rPr lang="en-GB" noProof="0"/>
              <a:t>Click to add title</a:t>
            </a:r>
          </a:p>
        </p:txBody>
      </p:sp>
      <p:sp>
        <p:nvSpPr>
          <p:cNvPr id="15" name="Text Placeholder 10">
            <a:extLst>
              <a:ext uri="{FF2B5EF4-FFF2-40B4-BE49-F238E27FC236}">
                <a16:creationId xmlns:a16="http://schemas.microsoft.com/office/drawing/2014/main" id="{30892B14-4811-4781-A0D4-2D26A55DFF2F}"/>
              </a:ext>
            </a:extLst>
          </p:cNvPr>
          <p:cNvSpPr>
            <a:spLocks noGrp="1"/>
          </p:cNvSpPr>
          <p:nvPr>
            <p:ph type="body" sz="quarter" idx="16" hasCustomPrompt="1"/>
          </p:nvPr>
        </p:nvSpPr>
        <p:spPr>
          <a:xfrm>
            <a:off x="920003" y="1617548"/>
            <a:ext cx="876929" cy="720399"/>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en-GB" noProof="0"/>
              <a:t>text</a:t>
            </a:r>
          </a:p>
        </p:txBody>
      </p:sp>
      <p:sp>
        <p:nvSpPr>
          <p:cNvPr id="22" name="Text Placeholder 10">
            <a:extLst>
              <a:ext uri="{FF2B5EF4-FFF2-40B4-BE49-F238E27FC236}">
                <a16:creationId xmlns:a16="http://schemas.microsoft.com/office/drawing/2014/main" id="{950B6E72-89BA-408A-B2C8-8424747605D1}"/>
              </a:ext>
            </a:extLst>
          </p:cNvPr>
          <p:cNvSpPr>
            <a:spLocks noGrp="1"/>
          </p:cNvSpPr>
          <p:nvPr>
            <p:ph type="body" sz="quarter" idx="18" hasCustomPrompt="1"/>
          </p:nvPr>
        </p:nvSpPr>
        <p:spPr>
          <a:xfrm>
            <a:off x="920003" y="3180036"/>
            <a:ext cx="876930" cy="720400"/>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en-GB" noProof="0"/>
              <a:t>text</a:t>
            </a:r>
          </a:p>
        </p:txBody>
      </p:sp>
      <p:sp>
        <p:nvSpPr>
          <p:cNvPr id="24" name="Text Placeholder 10">
            <a:extLst>
              <a:ext uri="{FF2B5EF4-FFF2-40B4-BE49-F238E27FC236}">
                <a16:creationId xmlns:a16="http://schemas.microsoft.com/office/drawing/2014/main" id="{1FCE449C-D340-41D2-BDD5-5A31068FC8B8}"/>
              </a:ext>
            </a:extLst>
          </p:cNvPr>
          <p:cNvSpPr>
            <a:spLocks noGrp="1"/>
          </p:cNvSpPr>
          <p:nvPr>
            <p:ph type="body" sz="quarter" idx="20" hasCustomPrompt="1"/>
          </p:nvPr>
        </p:nvSpPr>
        <p:spPr>
          <a:xfrm>
            <a:off x="920003" y="4760985"/>
            <a:ext cx="876930" cy="720400"/>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en-GB" noProof="0"/>
              <a:t>text</a:t>
            </a:r>
          </a:p>
        </p:txBody>
      </p:sp>
      <p:sp>
        <p:nvSpPr>
          <p:cNvPr id="14" name="Text Placeholder 10">
            <a:extLst>
              <a:ext uri="{FF2B5EF4-FFF2-40B4-BE49-F238E27FC236}">
                <a16:creationId xmlns:a16="http://schemas.microsoft.com/office/drawing/2014/main" id="{41E2BD66-8465-46D7-9283-569B4EE4590B}"/>
              </a:ext>
            </a:extLst>
          </p:cNvPr>
          <p:cNvSpPr>
            <a:spLocks noGrp="1"/>
          </p:cNvSpPr>
          <p:nvPr>
            <p:ph type="body" sz="quarter" idx="12" hasCustomPrompt="1"/>
          </p:nvPr>
        </p:nvSpPr>
        <p:spPr>
          <a:xfrm>
            <a:off x="2102977" y="1456753"/>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21" name="Text Placeholder 10">
            <a:extLst>
              <a:ext uri="{FF2B5EF4-FFF2-40B4-BE49-F238E27FC236}">
                <a16:creationId xmlns:a16="http://schemas.microsoft.com/office/drawing/2014/main" id="{13CFC961-1ED9-4817-9DB9-A1F1D0FD2ABA}"/>
              </a:ext>
            </a:extLst>
          </p:cNvPr>
          <p:cNvSpPr>
            <a:spLocks noGrp="1"/>
          </p:cNvSpPr>
          <p:nvPr>
            <p:ph type="body" sz="quarter" idx="17" hasCustomPrompt="1"/>
          </p:nvPr>
        </p:nvSpPr>
        <p:spPr>
          <a:xfrm>
            <a:off x="2102977" y="3031685"/>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23" name="Text Placeholder 10">
            <a:extLst>
              <a:ext uri="{FF2B5EF4-FFF2-40B4-BE49-F238E27FC236}">
                <a16:creationId xmlns:a16="http://schemas.microsoft.com/office/drawing/2014/main" id="{7E0D9B8E-402D-44A1-920E-4838543BD9F3}"/>
              </a:ext>
            </a:extLst>
          </p:cNvPr>
          <p:cNvSpPr>
            <a:spLocks noGrp="1"/>
          </p:cNvSpPr>
          <p:nvPr>
            <p:ph type="body" sz="quarter" idx="19" hasCustomPrompt="1"/>
          </p:nvPr>
        </p:nvSpPr>
        <p:spPr>
          <a:xfrm>
            <a:off x="2102977" y="4612634"/>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25" name="Date Placeholder 3">
            <a:extLst>
              <a:ext uri="{FF2B5EF4-FFF2-40B4-BE49-F238E27FC236}">
                <a16:creationId xmlns:a16="http://schemas.microsoft.com/office/drawing/2014/main" id="{64607288-5296-4BAF-B405-7F1902FA0EF0}"/>
              </a:ext>
            </a:extLst>
          </p:cNvPr>
          <p:cNvSpPr>
            <a:spLocks noGrp="1"/>
          </p:cNvSpPr>
          <p:nvPr>
            <p:ph type="dt" sz="half" idx="2"/>
          </p:nvPr>
        </p:nvSpPr>
        <p:spPr>
          <a:xfrm>
            <a:off x="0" y="6248018"/>
            <a:ext cx="2435528" cy="614850"/>
          </a:xfrm>
          <a:prstGeom prst="rect">
            <a:avLst/>
          </a:prstGeom>
          <a:solidFill>
            <a:schemeClr val="accent2">
              <a:alpha val="92000"/>
            </a:schemeClr>
          </a:solidFill>
        </p:spPr>
        <p:txBody>
          <a:bodyPr vert="horz" lIns="27432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8" name="Picture Placeholder 8">
            <a:extLst>
              <a:ext uri="{FF2B5EF4-FFF2-40B4-BE49-F238E27FC236}">
                <a16:creationId xmlns:a16="http://schemas.microsoft.com/office/drawing/2014/main" id="{61341B70-2018-4DBE-BB9A-D1F7A895F9BE}"/>
              </a:ext>
            </a:extLst>
          </p:cNvPr>
          <p:cNvSpPr>
            <a:spLocks noGrp="1"/>
          </p:cNvSpPr>
          <p:nvPr>
            <p:ph type="pic" sz="quarter" idx="10" hasCustomPrompt="1"/>
          </p:nvPr>
        </p:nvSpPr>
        <p:spPr>
          <a:xfrm>
            <a:off x="6384174" y="0"/>
            <a:ext cx="5807825" cy="6858000"/>
          </a:xfrm>
          <a:prstGeom prst="rect">
            <a:avLst/>
          </a:prstGeom>
        </p:spPr>
        <p:txBody>
          <a:bodyPr rtlCol="0"/>
          <a:lstStyle>
            <a:lvl1pPr marL="0" indent="0" algn="ctr">
              <a:buNone/>
              <a:defRPr/>
            </a:lvl1pPr>
          </a:lstStyle>
          <a:p>
            <a:pPr rtl="0"/>
            <a:r>
              <a:rPr lang="en-GB" noProof="0"/>
              <a:t>Click to add photo</a:t>
            </a:r>
          </a:p>
        </p:txBody>
      </p:sp>
      <p:sp>
        <p:nvSpPr>
          <p:cNvPr id="13" name="Footer Placeholder 3">
            <a:extLst>
              <a:ext uri="{FF2B5EF4-FFF2-40B4-BE49-F238E27FC236}">
                <a16:creationId xmlns:a16="http://schemas.microsoft.com/office/drawing/2014/main" id="{83CCEE28-12C2-4138-9214-420B5A5BCEC1}"/>
              </a:ext>
            </a:extLst>
          </p:cNvPr>
          <p:cNvSpPr>
            <a:spLocks noGrp="1"/>
          </p:cNvSpPr>
          <p:nvPr>
            <p:ph type="ftr" sz="quarter" idx="11"/>
          </p:nvPr>
        </p:nvSpPr>
        <p:spPr>
          <a:xfrm>
            <a:off x="2439762" y="6248018"/>
            <a:ext cx="7267426" cy="620868"/>
          </a:xfrm>
          <a:prstGeom prst="rect">
            <a:avLst/>
          </a:prstGeom>
          <a:solidFill>
            <a:schemeClr val="accent2">
              <a:alpha val="92000"/>
            </a:schemeClr>
          </a:solidFill>
        </p:spPr>
        <p:txBody>
          <a:bodyPr tIns="0" rtlCol="0"/>
          <a:lstStyle>
            <a:lvl1pPr>
              <a:defRPr>
                <a:solidFill>
                  <a:schemeClr val="bg1"/>
                </a:solidFill>
                <a:effectLst>
                  <a:outerShdw blurRad="38100" dist="38100" dir="2700000" algn="tl">
                    <a:srgbClr val="000000">
                      <a:alpha val="43137"/>
                    </a:srgbClr>
                  </a:outerShdw>
                </a:effectLst>
              </a:defRPr>
            </a:lvl1pPr>
          </a:lstStyle>
          <a:p>
            <a:r>
              <a:rPr lang="en-GB" dirty="0"/>
              <a:t>GLSTF 2023</a:t>
            </a:r>
          </a:p>
        </p:txBody>
      </p:sp>
      <p:sp>
        <p:nvSpPr>
          <p:cNvPr id="27" name="Slide Number Placeholder 5">
            <a:extLst>
              <a:ext uri="{FF2B5EF4-FFF2-40B4-BE49-F238E27FC236}">
                <a16:creationId xmlns:a16="http://schemas.microsoft.com/office/drawing/2014/main" id="{347ECA7D-7D2B-475F-874D-51236135A6E9}"/>
              </a:ext>
            </a:extLst>
          </p:cNvPr>
          <p:cNvSpPr>
            <a:spLocks noGrp="1"/>
          </p:cNvSpPr>
          <p:nvPr>
            <p:ph type="sldNum" sz="quarter" idx="4"/>
          </p:nvPr>
        </p:nvSpPr>
        <p:spPr>
          <a:xfrm>
            <a:off x="9707188" y="6248018"/>
            <a:ext cx="2495699" cy="620866"/>
          </a:xfrm>
          <a:prstGeom prst="rect">
            <a:avLst/>
          </a:prstGeom>
          <a:solidFill>
            <a:schemeClr val="accent2">
              <a:alpha val="92000"/>
            </a:schemeClr>
          </a:solidFill>
        </p:spPr>
        <p:txBody>
          <a:bodyPr vert="horz" lIns="45720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a:t>‹#›</a:t>
            </a:fld>
            <a:endParaRPr lang="en-GB" noProof="0"/>
          </a:p>
        </p:txBody>
      </p:sp>
    </p:spTree>
    <p:extLst>
      <p:ext uri="{BB962C8B-B14F-4D97-AF65-F5344CB8AC3E}">
        <p14:creationId xmlns:p14="http://schemas.microsoft.com/office/powerpoint/2010/main" val="1972860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arket Opportunity 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198964-B829-4E4F-AAE7-4D7A404AB794}"/>
              </a:ext>
            </a:extLst>
          </p:cNvPr>
          <p:cNvSpPr>
            <a:spLocks noGrp="1"/>
          </p:cNvSpPr>
          <p:nvPr>
            <p:ph type="title" hasCustomPrompt="1"/>
          </p:nvPr>
        </p:nvSpPr>
        <p:spPr>
          <a:xfrm>
            <a:off x="3233057" y="698523"/>
            <a:ext cx="5715000" cy="469089"/>
          </a:xfrm>
          <a:prstGeom prst="rect">
            <a:avLst/>
          </a:prstGeom>
        </p:spPr>
        <p:txBody>
          <a:bodyPr rtlCol="0" anchor="ctr"/>
          <a:lstStyle>
            <a:lvl1pPr algn="ctr">
              <a:defRPr sz="2400" cap="all" spc="100" baseline="0">
                <a:solidFill>
                  <a:schemeClr val="accent2"/>
                </a:solidFill>
              </a:defRPr>
            </a:lvl1pPr>
          </a:lstStyle>
          <a:p>
            <a:pPr rtl="0"/>
            <a:r>
              <a:rPr lang="en-GB" noProof="0"/>
              <a:t>Click to add title</a:t>
            </a:r>
          </a:p>
        </p:txBody>
      </p:sp>
      <p:sp>
        <p:nvSpPr>
          <p:cNvPr id="21" name="Text Placeholder 10">
            <a:extLst>
              <a:ext uri="{FF2B5EF4-FFF2-40B4-BE49-F238E27FC236}">
                <a16:creationId xmlns:a16="http://schemas.microsoft.com/office/drawing/2014/main" id="{F7C80E83-E343-4BA5-ABB5-ACA84EEE6236}"/>
              </a:ext>
            </a:extLst>
          </p:cNvPr>
          <p:cNvSpPr>
            <a:spLocks noGrp="1"/>
          </p:cNvSpPr>
          <p:nvPr>
            <p:ph type="body" sz="quarter" idx="16" hasCustomPrompt="1"/>
          </p:nvPr>
        </p:nvSpPr>
        <p:spPr>
          <a:xfrm>
            <a:off x="1681078" y="1853427"/>
            <a:ext cx="1252367" cy="863490"/>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en-GB" noProof="0"/>
              <a:t>text</a:t>
            </a:r>
          </a:p>
        </p:txBody>
      </p:sp>
      <p:sp>
        <p:nvSpPr>
          <p:cNvPr id="20" name="Text Placeholder 10">
            <a:extLst>
              <a:ext uri="{FF2B5EF4-FFF2-40B4-BE49-F238E27FC236}">
                <a16:creationId xmlns:a16="http://schemas.microsoft.com/office/drawing/2014/main" id="{BA56986C-C9AC-44CD-9D32-24AA209F7648}"/>
              </a:ext>
            </a:extLst>
          </p:cNvPr>
          <p:cNvSpPr>
            <a:spLocks noGrp="1"/>
          </p:cNvSpPr>
          <p:nvPr>
            <p:ph type="body" sz="quarter" idx="12" hasCustomPrompt="1"/>
          </p:nvPr>
        </p:nvSpPr>
        <p:spPr>
          <a:xfrm>
            <a:off x="838200"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en-GB" noProof="0"/>
              <a:t>Click to add text</a:t>
            </a:r>
          </a:p>
        </p:txBody>
      </p:sp>
      <p:sp>
        <p:nvSpPr>
          <p:cNvPr id="27" name="Text Placeholder 10">
            <a:extLst>
              <a:ext uri="{FF2B5EF4-FFF2-40B4-BE49-F238E27FC236}">
                <a16:creationId xmlns:a16="http://schemas.microsoft.com/office/drawing/2014/main" id="{61B45AB9-9A5F-4872-A322-AD3890A5BE65}"/>
              </a:ext>
            </a:extLst>
          </p:cNvPr>
          <p:cNvSpPr>
            <a:spLocks noGrp="1"/>
          </p:cNvSpPr>
          <p:nvPr>
            <p:ph type="body" sz="quarter" idx="17" hasCustomPrompt="1"/>
          </p:nvPr>
        </p:nvSpPr>
        <p:spPr>
          <a:xfrm>
            <a:off x="838200"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29" name="Text Placeholder 10">
            <a:extLst>
              <a:ext uri="{FF2B5EF4-FFF2-40B4-BE49-F238E27FC236}">
                <a16:creationId xmlns:a16="http://schemas.microsoft.com/office/drawing/2014/main" id="{E5E3032E-6B86-4F42-95E1-7C7B13087199}"/>
              </a:ext>
            </a:extLst>
          </p:cNvPr>
          <p:cNvSpPr>
            <a:spLocks noGrp="1"/>
          </p:cNvSpPr>
          <p:nvPr>
            <p:ph type="body" sz="quarter" idx="19" hasCustomPrompt="1"/>
          </p:nvPr>
        </p:nvSpPr>
        <p:spPr>
          <a:xfrm>
            <a:off x="5469646" y="1853426"/>
            <a:ext cx="1252367" cy="863491"/>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en-GB" noProof="0"/>
              <a:t>text</a:t>
            </a:r>
          </a:p>
        </p:txBody>
      </p:sp>
      <p:sp>
        <p:nvSpPr>
          <p:cNvPr id="28" name="Text Placeholder 10">
            <a:extLst>
              <a:ext uri="{FF2B5EF4-FFF2-40B4-BE49-F238E27FC236}">
                <a16:creationId xmlns:a16="http://schemas.microsoft.com/office/drawing/2014/main" id="{C56EA384-B876-4E37-81CC-FF14C8064ED4}"/>
              </a:ext>
            </a:extLst>
          </p:cNvPr>
          <p:cNvSpPr>
            <a:spLocks noGrp="1"/>
          </p:cNvSpPr>
          <p:nvPr>
            <p:ph type="body" sz="quarter" idx="18" hasCustomPrompt="1"/>
          </p:nvPr>
        </p:nvSpPr>
        <p:spPr>
          <a:xfrm>
            <a:off x="4626428"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en-GB" noProof="0"/>
              <a:t>Click to add text</a:t>
            </a:r>
          </a:p>
        </p:txBody>
      </p:sp>
      <p:sp>
        <p:nvSpPr>
          <p:cNvPr id="30" name="Text Placeholder 10">
            <a:extLst>
              <a:ext uri="{FF2B5EF4-FFF2-40B4-BE49-F238E27FC236}">
                <a16:creationId xmlns:a16="http://schemas.microsoft.com/office/drawing/2014/main" id="{7A136A37-A8C3-48F4-978F-3042B2451FFF}"/>
              </a:ext>
            </a:extLst>
          </p:cNvPr>
          <p:cNvSpPr>
            <a:spLocks noGrp="1"/>
          </p:cNvSpPr>
          <p:nvPr>
            <p:ph type="body" sz="quarter" idx="20" hasCustomPrompt="1"/>
          </p:nvPr>
        </p:nvSpPr>
        <p:spPr>
          <a:xfrm>
            <a:off x="4626428"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32" name="Text Placeholder 10">
            <a:extLst>
              <a:ext uri="{FF2B5EF4-FFF2-40B4-BE49-F238E27FC236}">
                <a16:creationId xmlns:a16="http://schemas.microsoft.com/office/drawing/2014/main" id="{90D156C2-557C-45F2-B9BA-7CE533312A02}"/>
              </a:ext>
            </a:extLst>
          </p:cNvPr>
          <p:cNvSpPr>
            <a:spLocks noGrp="1"/>
          </p:cNvSpPr>
          <p:nvPr>
            <p:ph type="body" sz="quarter" idx="22" hasCustomPrompt="1"/>
          </p:nvPr>
        </p:nvSpPr>
        <p:spPr>
          <a:xfrm>
            <a:off x="9258214" y="1853427"/>
            <a:ext cx="1252028" cy="863492"/>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en-GB" noProof="0"/>
              <a:t>text</a:t>
            </a:r>
          </a:p>
        </p:txBody>
      </p:sp>
      <p:sp>
        <p:nvSpPr>
          <p:cNvPr id="31" name="Text Placeholder 10">
            <a:extLst>
              <a:ext uri="{FF2B5EF4-FFF2-40B4-BE49-F238E27FC236}">
                <a16:creationId xmlns:a16="http://schemas.microsoft.com/office/drawing/2014/main" id="{38E358D4-D1F9-4872-A079-98E1F6BD662D}"/>
              </a:ext>
            </a:extLst>
          </p:cNvPr>
          <p:cNvSpPr>
            <a:spLocks noGrp="1"/>
          </p:cNvSpPr>
          <p:nvPr>
            <p:ph type="body" sz="quarter" idx="21" hasCustomPrompt="1"/>
          </p:nvPr>
        </p:nvSpPr>
        <p:spPr>
          <a:xfrm>
            <a:off x="8414657"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en-GB" noProof="0"/>
              <a:t>Click to add text</a:t>
            </a:r>
          </a:p>
        </p:txBody>
      </p:sp>
      <p:sp>
        <p:nvSpPr>
          <p:cNvPr id="33" name="Text Placeholder 10">
            <a:extLst>
              <a:ext uri="{FF2B5EF4-FFF2-40B4-BE49-F238E27FC236}">
                <a16:creationId xmlns:a16="http://schemas.microsoft.com/office/drawing/2014/main" id="{8D809314-142B-40CA-8424-37611F5E9C1F}"/>
              </a:ext>
            </a:extLst>
          </p:cNvPr>
          <p:cNvSpPr>
            <a:spLocks noGrp="1"/>
          </p:cNvSpPr>
          <p:nvPr>
            <p:ph type="body" sz="quarter" idx="23" hasCustomPrompt="1"/>
          </p:nvPr>
        </p:nvSpPr>
        <p:spPr>
          <a:xfrm>
            <a:off x="8414657"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16" name="Picture Placeholder 8">
            <a:extLst>
              <a:ext uri="{FF2B5EF4-FFF2-40B4-BE49-F238E27FC236}">
                <a16:creationId xmlns:a16="http://schemas.microsoft.com/office/drawing/2014/main" id="{3B652552-1A5B-4884-9BDF-1A2663959342}"/>
              </a:ext>
            </a:extLst>
          </p:cNvPr>
          <p:cNvSpPr>
            <a:spLocks noGrp="1"/>
          </p:cNvSpPr>
          <p:nvPr>
            <p:ph type="pic" sz="quarter" idx="14" hasCustomPrompt="1"/>
          </p:nvPr>
        </p:nvSpPr>
        <p:spPr>
          <a:xfrm>
            <a:off x="0" y="4234542"/>
            <a:ext cx="12191999" cy="2623457"/>
          </a:xfrm>
          <a:prstGeom prst="rect">
            <a:avLst/>
          </a:prstGeom>
        </p:spPr>
        <p:txBody>
          <a:bodyPr rtlCol="0"/>
          <a:lstStyle>
            <a:lvl1pPr marL="0" indent="0" algn="ctr">
              <a:buNone/>
              <a:defRPr/>
            </a:lvl1pPr>
          </a:lstStyle>
          <a:p>
            <a:pPr rtl="0"/>
            <a:r>
              <a:rPr lang="en-GB" noProof="0"/>
              <a:t>Click to add photo</a:t>
            </a:r>
          </a:p>
        </p:txBody>
      </p:sp>
      <p:sp>
        <p:nvSpPr>
          <p:cNvPr id="36" name="Date Placeholder 3">
            <a:extLst>
              <a:ext uri="{FF2B5EF4-FFF2-40B4-BE49-F238E27FC236}">
                <a16:creationId xmlns:a16="http://schemas.microsoft.com/office/drawing/2014/main" id="{5C7A8808-3BA5-498D-8E57-CAB9DF018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37" name="Footer Placeholder 4">
            <a:extLst>
              <a:ext uri="{FF2B5EF4-FFF2-40B4-BE49-F238E27FC236}">
                <a16:creationId xmlns:a16="http://schemas.microsoft.com/office/drawing/2014/main" id="{742EE3D7-DACC-458E-82B0-EC87F8BAE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GB" dirty="0"/>
              <a:t>GLSTF 2023</a:t>
            </a:r>
          </a:p>
        </p:txBody>
      </p:sp>
      <p:sp>
        <p:nvSpPr>
          <p:cNvPr id="38" name="Slide Number Placeholder 5">
            <a:extLst>
              <a:ext uri="{FF2B5EF4-FFF2-40B4-BE49-F238E27FC236}">
                <a16:creationId xmlns:a16="http://schemas.microsoft.com/office/drawing/2014/main" id="{8ED908E6-B839-44D9-AFFC-E5E5E592E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a:t>‹#›</a:t>
            </a:fld>
            <a:endParaRPr lang="en-GB" noProof="0"/>
          </a:p>
        </p:txBody>
      </p:sp>
    </p:spTree>
    <p:extLst>
      <p:ext uri="{BB962C8B-B14F-4D97-AF65-F5344CB8AC3E}">
        <p14:creationId xmlns:p14="http://schemas.microsoft.com/office/powerpoint/2010/main" val="22770787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225E-57F6-4605-A684-F9B30F1F664E}"/>
              </a:ext>
            </a:extLst>
          </p:cNvPr>
          <p:cNvSpPr>
            <a:spLocks noGrp="1"/>
          </p:cNvSpPr>
          <p:nvPr>
            <p:ph type="title" hasCustomPrompt="1"/>
          </p:nvPr>
        </p:nvSpPr>
        <p:spPr>
          <a:xfrm>
            <a:off x="809568" y="2450440"/>
            <a:ext cx="4143432" cy="548711"/>
          </a:xfrm>
          <a:prstGeom prst="rect">
            <a:avLst/>
          </a:prstGeom>
        </p:spPr>
        <p:txBody>
          <a:bodyPr rtlCol="0" anchor="b"/>
          <a:lstStyle>
            <a:lvl1pPr>
              <a:defRPr sz="2400" cap="all" spc="100" baseline="0">
                <a:solidFill>
                  <a:schemeClr val="accent2"/>
                </a:solidFill>
              </a:defRPr>
            </a:lvl1pPr>
          </a:lstStyle>
          <a:p>
            <a:pPr rtl="0"/>
            <a:r>
              <a:rPr lang="en-GB" noProof="0"/>
              <a:t>Click to add title</a:t>
            </a:r>
          </a:p>
        </p:txBody>
      </p:sp>
      <p:sp>
        <p:nvSpPr>
          <p:cNvPr id="7" name="Picture Placehold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837756" y="0"/>
            <a:ext cx="7354243" cy="2862470"/>
          </a:xfrm>
          <a:prstGeom prst="rect">
            <a:avLst/>
          </a:prstGeom>
        </p:spPr>
        <p:txBody>
          <a:bodyPr rtlCol="0"/>
          <a:lstStyle>
            <a:lvl1pPr marL="0" indent="0" algn="ctr">
              <a:buNone/>
              <a:defRPr/>
            </a:lvl1pPr>
          </a:lstStyle>
          <a:p>
            <a:pPr rtl="0"/>
            <a:r>
              <a:rPr lang="en-GB" noProof="0"/>
              <a:t>Click to add photo</a:t>
            </a:r>
          </a:p>
        </p:txBody>
      </p:sp>
      <p:sp>
        <p:nvSpPr>
          <p:cNvPr id="12" name="Text Placeholder 10">
            <a:extLst>
              <a:ext uri="{FF2B5EF4-FFF2-40B4-BE49-F238E27FC236}">
                <a16:creationId xmlns:a16="http://schemas.microsoft.com/office/drawing/2014/main" id="{AE2342C8-E968-4F49-930C-F5C43F88F0BF}"/>
              </a:ext>
            </a:extLst>
          </p:cNvPr>
          <p:cNvSpPr>
            <a:spLocks noGrp="1"/>
          </p:cNvSpPr>
          <p:nvPr>
            <p:ph type="body" sz="quarter" idx="16" hasCustomPrompt="1"/>
          </p:nvPr>
        </p:nvSpPr>
        <p:spPr>
          <a:xfrm>
            <a:off x="819728" y="3365446"/>
            <a:ext cx="4953000"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1" name="Text Placehold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3744950"/>
            <a:ext cx="4953000" cy="2046251"/>
          </a:xfrm>
          <a:prstGeom prst="rect">
            <a:avLst/>
          </a:prstGeom>
        </p:spPr>
        <p:txBody>
          <a:bodyPr rtlCol="0" anchor="t"/>
          <a:lstStyle>
            <a:lvl1pPr marL="0" indent="0" algn="l">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5" name="Text Placeholder 10">
            <a:extLst>
              <a:ext uri="{FF2B5EF4-FFF2-40B4-BE49-F238E27FC236}">
                <a16:creationId xmlns:a16="http://schemas.microsoft.com/office/drawing/2014/main" id="{DCCC938D-0BC7-4BBB-BBF2-B830D9D0C13A}"/>
              </a:ext>
            </a:extLst>
          </p:cNvPr>
          <p:cNvSpPr>
            <a:spLocks noGrp="1"/>
          </p:cNvSpPr>
          <p:nvPr>
            <p:ph type="body" sz="quarter" idx="18" hasCustomPrompt="1"/>
          </p:nvPr>
        </p:nvSpPr>
        <p:spPr>
          <a:xfrm>
            <a:off x="6400800" y="3365446"/>
            <a:ext cx="4953000"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en-GB" noProof="0"/>
              <a:t>Click to add subtitle</a:t>
            </a:r>
          </a:p>
        </p:txBody>
      </p:sp>
      <p:sp>
        <p:nvSpPr>
          <p:cNvPr id="14" name="Text Placeholder 10">
            <a:extLst>
              <a:ext uri="{FF2B5EF4-FFF2-40B4-BE49-F238E27FC236}">
                <a16:creationId xmlns:a16="http://schemas.microsoft.com/office/drawing/2014/main" id="{796405D2-E28F-41EC-844E-034C5D70725D}"/>
              </a:ext>
            </a:extLst>
          </p:cNvPr>
          <p:cNvSpPr>
            <a:spLocks noGrp="1"/>
          </p:cNvSpPr>
          <p:nvPr>
            <p:ph type="body" sz="quarter" idx="17" hasCustomPrompt="1"/>
          </p:nvPr>
        </p:nvSpPr>
        <p:spPr>
          <a:xfrm>
            <a:off x="6400800" y="3744950"/>
            <a:ext cx="4953000" cy="2046251"/>
          </a:xfrm>
          <a:prstGeom prst="rect">
            <a:avLst/>
          </a:prstGeom>
        </p:spPr>
        <p:txBody>
          <a:bodyPr rtlCol="0" anchor="t"/>
          <a:lstStyle>
            <a:lvl1pPr marL="0" indent="0" algn="l">
              <a:lnSpc>
                <a:spcPct val="10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8" name="Date Placeholder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en-GB" noProof="0"/>
              <a:t>20XX</a:t>
            </a:r>
          </a:p>
        </p:txBody>
      </p:sp>
      <p:sp>
        <p:nvSpPr>
          <p:cNvPr id="9" name="Footer Placeholder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GB" dirty="0"/>
              <a:t>GLSTF 2023</a:t>
            </a:r>
          </a:p>
        </p:txBody>
      </p:sp>
      <p:sp>
        <p:nvSpPr>
          <p:cNvPr id="10" name="Slide Number Placehold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a:t>‹#›</a:t>
            </a:fld>
            <a:endParaRPr lang="en-GB" noProof="0"/>
          </a:p>
        </p:txBody>
      </p:sp>
    </p:spTree>
    <p:extLst>
      <p:ext uri="{BB962C8B-B14F-4D97-AF65-F5344CB8AC3E}">
        <p14:creationId xmlns:p14="http://schemas.microsoft.com/office/powerpoint/2010/main" val="28441948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CC3C8467-268E-4ABA-B4F5-0808AFBB278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sp>
        <p:nvSpPr>
          <p:cNvPr id="2" name="Title 1">
            <a:extLst>
              <a:ext uri="{FF2B5EF4-FFF2-40B4-BE49-F238E27FC236}">
                <a16:creationId xmlns:a16="http://schemas.microsoft.com/office/drawing/2014/main" id="{B1799781-E0A0-4C4E-A069-37290BED8FE5}"/>
              </a:ext>
            </a:extLst>
          </p:cNvPr>
          <p:cNvSpPr>
            <a:spLocks noGrp="1"/>
          </p:cNvSpPr>
          <p:nvPr>
            <p:ph type="title" hasCustomPrompt="1"/>
          </p:nvPr>
        </p:nvSpPr>
        <p:spPr>
          <a:xfrm>
            <a:off x="740427" y="571145"/>
            <a:ext cx="5355570" cy="438144"/>
          </a:xfrm>
          <a:prstGeom prst="rect">
            <a:avLst/>
          </a:prstGeom>
        </p:spPr>
        <p:txBody>
          <a:bodyPr rtlCol="0"/>
          <a:lstStyle>
            <a:lvl1pPr>
              <a:defRPr sz="2400" cap="all" spc="100" baseline="0">
                <a:solidFill>
                  <a:schemeClr val="accent2"/>
                </a:solidFill>
              </a:defRPr>
            </a:lvl1pPr>
          </a:lstStyle>
          <a:p>
            <a:pPr rtl="0"/>
            <a:r>
              <a:rPr lang="en-GB" noProof="0" dirty="0"/>
              <a:t>Click to add title</a:t>
            </a:r>
          </a:p>
        </p:txBody>
      </p:sp>
      <p:sp>
        <p:nvSpPr>
          <p:cNvPr id="3" name="Date Placeholder 2">
            <a:extLst>
              <a:ext uri="{FF2B5EF4-FFF2-40B4-BE49-F238E27FC236}">
                <a16:creationId xmlns:a16="http://schemas.microsoft.com/office/drawing/2014/main" id="{35129BD8-DBDF-484C-89DD-80EDD7B827E7}"/>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en-GB" noProof="0"/>
              <a:t>20XX</a:t>
            </a:r>
          </a:p>
        </p:txBody>
      </p:sp>
      <p:sp>
        <p:nvSpPr>
          <p:cNvPr id="4" name="Footer Placeholder 3">
            <a:extLst>
              <a:ext uri="{FF2B5EF4-FFF2-40B4-BE49-F238E27FC236}">
                <a16:creationId xmlns:a16="http://schemas.microsoft.com/office/drawing/2014/main" id="{8CF621E8-9FBF-4DC8-AA1D-234C0A47D713}"/>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pPr rtl="0"/>
            <a:r>
              <a:rPr lang="en-GB" noProof="0"/>
              <a:t>Pitch deck</a:t>
            </a:r>
          </a:p>
        </p:txBody>
      </p:sp>
      <p:sp>
        <p:nvSpPr>
          <p:cNvPr id="5" name="Slide Number Placeholder 4">
            <a:extLst>
              <a:ext uri="{FF2B5EF4-FFF2-40B4-BE49-F238E27FC236}">
                <a16:creationId xmlns:a16="http://schemas.microsoft.com/office/drawing/2014/main" id="{1C1D5819-A04D-4AB0-A144-E7BBA340031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en-GB" noProof="0" smtClean="0"/>
              <a:pPr/>
              <a:t>‹#›</a:t>
            </a:fld>
            <a:endParaRPr lang="en-GB" noProof="0"/>
          </a:p>
        </p:txBody>
      </p:sp>
      <p:cxnSp>
        <p:nvCxnSpPr>
          <p:cNvPr id="6" name="Straight Connector 5">
            <a:extLst>
              <a:ext uri="{FF2B5EF4-FFF2-40B4-BE49-F238E27FC236}">
                <a16:creationId xmlns:a16="http://schemas.microsoft.com/office/drawing/2014/main" id="{EE78D896-93F1-7236-380B-ABAA73FB1775}"/>
              </a:ext>
            </a:extLst>
          </p:cNvPr>
          <p:cNvCxnSpPr/>
          <p:nvPr userDrawn="1"/>
        </p:nvCxnSpPr>
        <p:spPr>
          <a:xfrm rot="2760000">
            <a:off x="3852178" y="3820794"/>
            <a:ext cx="353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673B968-0F56-52CD-F280-50D6E6EF754F}"/>
              </a:ext>
            </a:extLst>
          </p:cNvPr>
          <p:cNvCxnSpPr/>
          <p:nvPr userDrawn="1"/>
        </p:nvCxnSpPr>
        <p:spPr>
          <a:xfrm>
            <a:off x="3943459" y="3837462"/>
            <a:ext cx="353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Line 2">
            <a:extLst>
              <a:ext uri="{FF2B5EF4-FFF2-40B4-BE49-F238E27FC236}">
                <a16:creationId xmlns:a16="http://schemas.microsoft.com/office/drawing/2014/main" id="{26B69FB8-3205-4F72-6F22-F7E160F9CDC8}"/>
              </a:ext>
            </a:extLst>
          </p:cNvPr>
          <p:cNvSpPr>
            <a:spLocks noChangeShapeType="1"/>
          </p:cNvSpPr>
          <p:nvPr userDrawn="1"/>
        </p:nvSpPr>
        <p:spPr bwMode="auto">
          <a:xfrm flipH="1">
            <a:off x="4356209" y="2563494"/>
            <a:ext cx="2578100" cy="2578100"/>
          </a:xfrm>
          <a:prstGeom prst="line">
            <a:avLst/>
          </a:prstGeom>
          <a:noFill/>
          <a:ln w="6350" cap="flat">
            <a:solidFill>
              <a:schemeClr val="bg1">
                <a:lumMod val="75000"/>
              </a:schemeClr>
            </a:solidFill>
            <a:prstDash val="solid"/>
            <a:miter lim="800000"/>
            <a:headEnd type="none" w="med" len="med"/>
            <a:tailEnd type="none" w="med" len="med"/>
          </a:ln>
          <a:extLst>
            <a:ext uri="{909E8E84-426E-40dd-AFC4-6F175D3DCCD1}">
              <a14:hiddenFill xmlns="" xmlns:a14="http://schemas.microsoft.com/office/drawing/2010/main" xmlns:lc="http://schemas.openxmlformats.org/drawingml/2006/lockedCanva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9" name="Line 3">
            <a:extLst>
              <a:ext uri="{FF2B5EF4-FFF2-40B4-BE49-F238E27FC236}">
                <a16:creationId xmlns:a16="http://schemas.microsoft.com/office/drawing/2014/main" id="{210C85F5-33F7-AB32-F3F7-AE9F1EBF7B5D}"/>
              </a:ext>
            </a:extLst>
          </p:cNvPr>
          <p:cNvSpPr>
            <a:spLocks noChangeShapeType="1"/>
          </p:cNvSpPr>
          <p:nvPr userDrawn="1"/>
        </p:nvSpPr>
        <p:spPr bwMode="auto">
          <a:xfrm>
            <a:off x="5613509" y="2029301"/>
            <a:ext cx="25400" cy="3646488"/>
          </a:xfrm>
          <a:prstGeom prst="line">
            <a:avLst/>
          </a:prstGeom>
          <a:noFill/>
          <a:ln w="6350" cap="flat">
            <a:solidFill>
              <a:schemeClr val="bg1">
                <a:lumMod val="75000"/>
              </a:schemeClr>
            </a:solidFill>
            <a:prstDash val="solid"/>
            <a:miter lim="800000"/>
            <a:headEnd type="none" w="med" len="med"/>
            <a:tailEnd type="none" w="med" len="med"/>
          </a:ln>
          <a:extLst>
            <a:ext uri="{909E8E84-426E-40dd-AFC4-6F175D3DCCD1}">
              <a14:hiddenFill xmlns="" xmlns:a14="http://schemas.microsoft.com/office/drawing/2010/main" xmlns:lc="http://schemas.openxmlformats.org/drawingml/2006/lockedCanva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10" name="Oval 9">
            <a:extLst>
              <a:ext uri="{FF2B5EF4-FFF2-40B4-BE49-F238E27FC236}">
                <a16:creationId xmlns:a16="http://schemas.microsoft.com/office/drawing/2014/main" id="{9C686006-F75D-2487-0DA8-4DE437AB9A79}"/>
              </a:ext>
            </a:extLst>
          </p:cNvPr>
          <p:cNvSpPr>
            <a:spLocks/>
          </p:cNvSpPr>
          <p:nvPr userDrawn="1"/>
        </p:nvSpPr>
        <p:spPr bwMode="auto">
          <a:xfrm>
            <a:off x="3906583" y="2112644"/>
            <a:ext cx="977900" cy="977900"/>
          </a:xfrm>
          <a:prstGeom prst="ellipse">
            <a:avLst/>
          </a:prstGeom>
          <a:solidFill>
            <a:schemeClr val="accent2"/>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600" dirty="0">
              <a:solidFill>
                <a:schemeClr val="bg1"/>
              </a:solidFill>
              <a:latin typeface="+mn-lt"/>
            </a:endParaRPr>
          </a:p>
        </p:txBody>
      </p:sp>
      <p:sp>
        <p:nvSpPr>
          <p:cNvPr id="11" name="Oval 10">
            <a:extLst>
              <a:ext uri="{FF2B5EF4-FFF2-40B4-BE49-F238E27FC236}">
                <a16:creationId xmlns:a16="http://schemas.microsoft.com/office/drawing/2014/main" id="{1CE2CA39-2757-F18B-78BC-6E92A2B55E23}"/>
              </a:ext>
            </a:extLst>
          </p:cNvPr>
          <p:cNvSpPr>
            <a:spLocks/>
          </p:cNvSpPr>
          <p:nvPr userDrawn="1"/>
        </p:nvSpPr>
        <p:spPr bwMode="auto">
          <a:xfrm>
            <a:off x="3327509" y="3331844"/>
            <a:ext cx="977900" cy="977900"/>
          </a:xfrm>
          <a:prstGeom prst="ellipse">
            <a:avLst/>
          </a:prstGeom>
          <a:solidFill>
            <a:srgbClr val="2F789D"/>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600" dirty="0">
              <a:solidFill>
                <a:schemeClr val="bg1"/>
              </a:solidFill>
              <a:latin typeface="+mn-lt"/>
            </a:endParaRPr>
          </a:p>
        </p:txBody>
      </p:sp>
      <p:sp>
        <p:nvSpPr>
          <p:cNvPr id="12" name="Oval 11">
            <a:extLst>
              <a:ext uri="{FF2B5EF4-FFF2-40B4-BE49-F238E27FC236}">
                <a16:creationId xmlns:a16="http://schemas.microsoft.com/office/drawing/2014/main" id="{E4BD57E9-2C8A-9483-402D-4F02E0408A00}"/>
              </a:ext>
            </a:extLst>
          </p:cNvPr>
          <p:cNvSpPr>
            <a:spLocks/>
          </p:cNvSpPr>
          <p:nvPr userDrawn="1"/>
        </p:nvSpPr>
        <p:spPr bwMode="auto">
          <a:xfrm>
            <a:off x="3943459" y="4474844"/>
            <a:ext cx="977900" cy="977900"/>
          </a:xfrm>
          <a:prstGeom prst="ellipse">
            <a:avLst/>
          </a:prstGeom>
          <a:solidFill>
            <a:srgbClr val="30847C"/>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dirty="0">
              <a:solidFill>
                <a:schemeClr val="bg1"/>
              </a:solidFill>
              <a:latin typeface="+mn-lt"/>
            </a:endParaRPr>
          </a:p>
        </p:txBody>
      </p:sp>
      <p:sp>
        <p:nvSpPr>
          <p:cNvPr id="13" name="Oval 12">
            <a:extLst>
              <a:ext uri="{FF2B5EF4-FFF2-40B4-BE49-F238E27FC236}">
                <a16:creationId xmlns:a16="http://schemas.microsoft.com/office/drawing/2014/main" id="{C040F8F6-9EB4-EFB1-A059-F4F438C5CEF8}"/>
              </a:ext>
            </a:extLst>
          </p:cNvPr>
          <p:cNvSpPr>
            <a:spLocks/>
          </p:cNvSpPr>
          <p:nvPr userDrawn="1"/>
        </p:nvSpPr>
        <p:spPr bwMode="auto">
          <a:xfrm flipH="1">
            <a:off x="6312009" y="2112644"/>
            <a:ext cx="977900" cy="977900"/>
          </a:xfrm>
          <a:prstGeom prst="ellipse">
            <a:avLst/>
          </a:prstGeom>
          <a:solidFill>
            <a:schemeClr val="accent5">
              <a:lumMod val="40000"/>
              <a:lumOff val="60000"/>
            </a:schemeClr>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dirty="0">
              <a:solidFill>
                <a:schemeClr val="bg1"/>
              </a:solidFill>
              <a:latin typeface="+mn-lt"/>
            </a:endParaRPr>
          </a:p>
        </p:txBody>
      </p:sp>
      <p:sp>
        <p:nvSpPr>
          <p:cNvPr id="14" name="Oval 13">
            <a:extLst>
              <a:ext uri="{FF2B5EF4-FFF2-40B4-BE49-F238E27FC236}">
                <a16:creationId xmlns:a16="http://schemas.microsoft.com/office/drawing/2014/main" id="{EC9EC302-7E9E-1E40-6DEA-6B801679ED9A}"/>
              </a:ext>
            </a:extLst>
          </p:cNvPr>
          <p:cNvSpPr>
            <a:spLocks/>
          </p:cNvSpPr>
          <p:nvPr userDrawn="1"/>
        </p:nvSpPr>
        <p:spPr bwMode="auto">
          <a:xfrm flipH="1">
            <a:off x="6927959" y="3344544"/>
            <a:ext cx="977900" cy="977900"/>
          </a:xfrm>
          <a:prstGeom prst="ellipse">
            <a:avLst/>
          </a:prstGeom>
          <a:solidFill>
            <a:schemeClr val="accent6">
              <a:lumMod val="75000"/>
            </a:schemeClr>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dirty="0">
              <a:solidFill>
                <a:schemeClr val="bg1"/>
              </a:solidFill>
              <a:latin typeface="+mn-lt"/>
            </a:endParaRPr>
          </a:p>
        </p:txBody>
      </p:sp>
      <p:sp>
        <p:nvSpPr>
          <p:cNvPr id="15" name="Oval 14">
            <a:extLst>
              <a:ext uri="{FF2B5EF4-FFF2-40B4-BE49-F238E27FC236}">
                <a16:creationId xmlns:a16="http://schemas.microsoft.com/office/drawing/2014/main" id="{2D89A2E5-CB30-C669-8311-A14C3BBE62E2}"/>
              </a:ext>
            </a:extLst>
          </p:cNvPr>
          <p:cNvSpPr>
            <a:spLocks/>
          </p:cNvSpPr>
          <p:nvPr userDrawn="1"/>
        </p:nvSpPr>
        <p:spPr bwMode="auto">
          <a:xfrm flipH="1">
            <a:off x="6312009" y="4474844"/>
            <a:ext cx="977900" cy="977900"/>
          </a:xfrm>
          <a:prstGeom prst="ellipse">
            <a:avLst/>
          </a:prstGeom>
          <a:solidFill>
            <a:schemeClr val="accent6">
              <a:lumMod val="50000"/>
            </a:schemeClr>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dirty="0">
              <a:solidFill>
                <a:schemeClr val="bg1"/>
              </a:solidFill>
              <a:latin typeface="+mn-lt"/>
            </a:endParaRPr>
          </a:p>
        </p:txBody>
      </p:sp>
      <p:sp>
        <p:nvSpPr>
          <p:cNvPr id="16" name="Freeform 40">
            <a:extLst>
              <a:ext uri="{FF2B5EF4-FFF2-40B4-BE49-F238E27FC236}">
                <a16:creationId xmlns:a16="http://schemas.microsoft.com/office/drawing/2014/main" id="{3A06C254-A60C-2454-6EF5-E6EED619C7D5}"/>
              </a:ext>
            </a:extLst>
          </p:cNvPr>
          <p:cNvSpPr>
            <a:spLocks/>
          </p:cNvSpPr>
          <p:nvPr userDrawn="1"/>
        </p:nvSpPr>
        <p:spPr bwMode="auto">
          <a:xfrm>
            <a:off x="4931678" y="3023869"/>
            <a:ext cx="1390650" cy="1603375"/>
          </a:xfrm>
          <a:custGeom>
            <a:avLst/>
            <a:gdLst>
              <a:gd name="T0" fmla="*/ 10800 w 21600"/>
              <a:gd name="T1" fmla="*/ 0 h 21600"/>
              <a:gd name="T2" fmla="*/ 21600 w 21600"/>
              <a:gd name="T3" fmla="*/ 5400 h 21600"/>
              <a:gd name="T4" fmla="*/ 21600 w 21600"/>
              <a:gd name="T5" fmla="*/ 16200 h 21600"/>
              <a:gd name="T6" fmla="*/ 10800 w 21600"/>
              <a:gd name="T7" fmla="*/ 21600 h 21600"/>
              <a:gd name="T8" fmla="*/ 0 w 21600"/>
              <a:gd name="T9" fmla="*/ 16200 h 21600"/>
              <a:gd name="T10" fmla="*/ 0 w 21600"/>
              <a:gd name="T11" fmla="*/ 5400 h 21600"/>
              <a:gd name="T12" fmla="*/ 10800 w 21600"/>
              <a:gd name="T13" fmla="*/ 0 h 21600"/>
              <a:gd name="T14" fmla="*/ 10800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0800" y="0"/>
                </a:moveTo>
                <a:lnTo>
                  <a:pt x="21600" y="5400"/>
                </a:lnTo>
                <a:lnTo>
                  <a:pt x="21600" y="16200"/>
                </a:lnTo>
                <a:lnTo>
                  <a:pt x="10800" y="21600"/>
                </a:lnTo>
                <a:lnTo>
                  <a:pt x="0" y="16200"/>
                </a:lnTo>
                <a:lnTo>
                  <a:pt x="0" y="5400"/>
                </a:lnTo>
                <a:lnTo>
                  <a:pt x="10800" y="0"/>
                </a:lnTo>
                <a:close/>
                <a:moveTo>
                  <a:pt x="10800" y="0"/>
                </a:moveTo>
              </a:path>
            </a:pathLst>
          </a:custGeom>
          <a:solidFill>
            <a:schemeClr val="bg1"/>
          </a:solidFill>
          <a:ln w="25400" cap="flat">
            <a:solidFill>
              <a:schemeClr val="accent2">
                <a:lumMod val="75000"/>
              </a:schemeClr>
            </a:solid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200" b="1" dirty="0">
              <a:solidFill>
                <a:schemeClr val="accent2">
                  <a:lumMod val="75000"/>
                </a:schemeClr>
              </a:solidFill>
              <a:latin typeface="+mn-lt"/>
            </a:endParaRPr>
          </a:p>
        </p:txBody>
      </p:sp>
      <p:sp>
        <p:nvSpPr>
          <p:cNvPr id="17" name="Line 31">
            <a:extLst>
              <a:ext uri="{FF2B5EF4-FFF2-40B4-BE49-F238E27FC236}">
                <a16:creationId xmlns:a16="http://schemas.microsoft.com/office/drawing/2014/main" id="{5B060FAD-C1BD-96C6-1482-F02E17283A2C}"/>
              </a:ext>
            </a:extLst>
          </p:cNvPr>
          <p:cNvSpPr>
            <a:spLocks noChangeShapeType="1"/>
          </p:cNvSpPr>
          <p:nvPr userDrawn="1"/>
        </p:nvSpPr>
        <p:spPr bwMode="auto">
          <a:xfrm flipH="1">
            <a:off x="2699653" y="4989194"/>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 xmlns:a14="http://schemas.microsoft.com/office/drawing/2010/main" xmlns:lc="http://schemas.openxmlformats.org/drawingml/2006/lockedCanva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19" name="Line 31">
            <a:extLst>
              <a:ext uri="{FF2B5EF4-FFF2-40B4-BE49-F238E27FC236}">
                <a16:creationId xmlns:a16="http://schemas.microsoft.com/office/drawing/2014/main" id="{AA9FB3A4-F2BF-9877-515F-CB29C0A6F6F2}"/>
              </a:ext>
            </a:extLst>
          </p:cNvPr>
          <p:cNvSpPr>
            <a:spLocks noChangeShapeType="1"/>
          </p:cNvSpPr>
          <p:nvPr userDrawn="1"/>
        </p:nvSpPr>
        <p:spPr bwMode="auto">
          <a:xfrm flipH="1">
            <a:off x="2084100" y="3824762"/>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 xmlns:a14="http://schemas.microsoft.com/office/drawing/2010/main" xmlns:lc="http://schemas.openxmlformats.org/drawingml/2006/lockedCanva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22" name="Line 31">
            <a:extLst>
              <a:ext uri="{FF2B5EF4-FFF2-40B4-BE49-F238E27FC236}">
                <a16:creationId xmlns:a16="http://schemas.microsoft.com/office/drawing/2014/main" id="{69FDAD49-433B-F3DB-873A-72810AEA0C50}"/>
              </a:ext>
            </a:extLst>
          </p:cNvPr>
          <p:cNvSpPr>
            <a:spLocks noChangeShapeType="1"/>
          </p:cNvSpPr>
          <p:nvPr userDrawn="1"/>
        </p:nvSpPr>
        <p:spPr bwMode="auto">
          <a:xfrm flipH="1">
            <a:off x="2681397" y="2605562"/>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 xmlns:a14="http://schemas.microsoft.com/office/drawing/2010/main" xmlns:lc="http://schemas.openxmlformats.org/drawingml/2006/lockedCanva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24" name="Line 31">
            <a:extLst>
              <a:ext uri="{FF2B5EF4-FFF2-40B4-BE49-F238E27FC236}">
                <a16:creationId xmlns:a16="http://schemas.microsoft.com/office/drawing/2014/main" id="{8B56939E-027F-06DA-7D0D-062B1F44D7DC}"/>
              </a:ext>
            </a:extLst>
          </p:cNvPr>
          <p:cNvSpPr>
            <a:spLocks noChangeShapeType="1"/>
          </p:cNvSpPr>
          <p:nvPr userDrawn="1"/>
        </p:nvSpPr>
        <p:spPr bwMode="auto">
          <a:xfrm flipH="1">
            <a:off x="6058803" y="1471294"/>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 xmlns:a14="http://schemas.microsoft.com/office/drawing/2010/main" xmlns:lc="http://schemas.openxmlformats.org/drawingml/2006/lockedCanva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26" name="Line 31">
            <a:extLst>
              <a:ext uri="{FF2B5EF4-FFF2-40B4-BE49-F238E27FC236}">
                <a16:creationId xmlns:a16="http://schemas.microsoft.com/office/drawing/2014/main" id="{8CD26026-965D-B768-D088-69566FDFCD08}"/>
              </a:ext>
            </a:extLst>
          </p:cNvPr>
          <p:cNvSpPr>
            <a:spLocks noChangeShapeType="1"/>
          </p:cNvSpPr>
          <p:nvPr userDrawn="1"/>
        </p:nvSpPr>
        <p:spPr bwMode="auto">
          <a:xfrm flipH="1">
            <a:off x="7309753" y="2609531"/>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 xmlns:a14="http://schemas.microsoft.com/office/drawing/2010/main" xmlns:lc="http://schemas.openxmlformats.org/drawingml/2006/lockedCanva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28" name="Line 31">
            <a:extLst>
              <a:ext uri="{FF2B5EF4-FFF2-40B4-BE49-F238E27FC236}">
                <a16:creationId xmlns:a16="http://schemas.microsoft.com/office/drawing/2014/main" id="{0E7E0C18-2277-7F5B-F7E8-9A9FF2AB04A2}"/>
              </a:ext>
            </a:extLst>
          </p:cNvPr>
          <p:cNvSpPr>
            <a:spLocks noChangeShapeType="1"/>
          </p:cNvSpPr>
          <p:nvPr userDrawn="1"/>
        </p:nvSpPr>
        <p:spPr bwMode="auto">
          <a:xfrm flipH="1">
            <a:off x="7905859" y="3843019"/>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 xmlns:a14="http://schemas.microsoft.com/office/drawing/2010/main" xmlns:lc="http://schemas.openxmlformats.org/drawingml/2006/lockedCanva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
        <p:nvSpPr>
          <p:cNvPr id="30" name="Line 31">
            <a:extLst>
              <a:ext uri="{FF2B5EF4-FFF2-40B4-BE49-F238E27FC236}">
                <a16:creationId xmlns:a16="http://schemas.microsoft.com/office/drawing/2014/main" id="{81A5B7F2-EC16-6F90-FB0D-09AEB1D890F0}"/>
              </a:ext>
            </a:extLst>
          </p:cNvPr>
          <p:cNvSpPr>
            <a:spLocks noChangeShapeType="1"/>
          </p:cNvSpPr>
          <p:nvPr userDrawn="1"/>
        </p:nvSpPr>
        <p:spPr bwMode="auto">
          <a:xfrm flipH="1">
            <a:off x="7289909" y="5036819"/>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 xmlns:a14="http://schemas.microsoft.com/office/drawing/2010/main" xmlns:lc="http://schemas.openxmlformats.org/drawingml/2006/lockedCanva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cxnSp>
        <p:nvCxnSpPr>
          <p:cNvPr id="32" name="Straight Connector 31">
            <a:extLst>
              <a:ext uri="{FF2B5EF4-FFF2-40B4-BE49-F238E27FC236}">
                <a16:creationId xmlns:a16="http://schemas.microsoft.com/office/drawing/2014/main" id="{9D97B846-B9AF-3EC2-1AA4-840B8E055ABD}"/>
              </a:ext>
            </a:extLst>
          </p:cNvPr>
          <p:cNvCxnSpPr/>
          <p:nvPr userDrawn="1"/>
        </p:nvCxnSpPr>
        <p:spPr>
          <a:xfrm flipV="1">
            <a:off x="5736144" y="1468120"/>
            <a:ext cx="317500" cy="317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D3DEA75C-E46A-6906-EE4E-AEFB19079616}"/>
              </a:ext>
            </a:extLst>
          </p:cNvPr>
          <p:cNvSpPr>
            <a:spLocks/>
          </p:cNvSpPr>
          <p:nvPr userDrawn="1"/>
        </p:nvSpPr>
        <p:spPr bwMode="auto">
          <a:xfrm flipH="1">
            <a:off x="5099159" y="1617344"/>
            <a:ext cx="977900" cy="977900"/>
          </a:xfrm>
          <a:prstGeom prst="ellipse">
            <a:avLst/>
          </a:prstGeom>
          <a:solidFill>
            <a:schemeClr val="accent1"/>
          </a:solidFill>
          <a:ln w="3175" cap="flat">
            <a:solidFill>
              <a:schemeClr val="accent4">
                <a:lumMod val="50000"/>
              </a:schemeClr>
            </a:solid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dirty="0">
              <a:solidFill>
                <a:schemeClr val="accent2">
                  <a:lumMod val="75000"/>
                </a:schemeClr>
              </a:solidFill>
              <a:latin typeface="+mn-lt"/>
            </a:endParaRPr>
          </a:p>
        </p:txBody>
      </p:sp>
      <p:sp>
        <p:nvSpPr>
          <p:cNvPr id="53" name="Oval 52">
            <a:extLst>
              <a:ext uri="{FF2B5EF4-FFF2-40B4-BE49-F238E27FC236}">
                <a16:creationId xmlns:a16="http://schemas.microsoft.com/office/drawing/2014/main" id="{0A55A867-4E4B-2AEB-C5E7-C3C35D4CB2B3}"/>
              </a:ext>
            </a:extLst>
          </p:cNvPr>
          <p:cNvSpPr>
            <a:spLocks/>
          </p:cNvSpPr>
          <p:nvPr userDrawn="1"/>
        </p:nvSpPr>
        <p:spPr bwMode="auto">
          <a:xfrm flipH="1">
            <a:off x="5149959" y="5010162"/>
            <a:ext cx="977900" cy="977900"/>
          </a:xfrm>
          <a:prstGeom prst="ellipse">
            <a:avLst/>
          </a:prstGeom>
          <a:solidFill>
            <a:srgbClr val="4AA073"/>
          </a:solidFill>
          <a:ln w="114300" cap="flat">
            <a:noFill/>
            <a:prstDash val="solid"/>
            <a:miter lim="800000"/>
            <a:headEnd type="none" w="med" len="med"/>
            <a:tailEnd type="none" w="med" len="med"/>
          </a:ln>
        </p:spPr>
        <p:txBody>
          <a:bodyPr lIns="0" tIns="0" rIns="0" bIns="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dirty="0">
              <a:solidFill>
                <a:schemeClr val="bg1"/>
              </a:solidFill>
              <a:latin typeface="+mn-lt"/>
            </a:endParaRPr>
          </a:p>
        </p:txBody>
      </p:sp>
      <p:sp>
        <p:nvSpPr>
          <p:cNvPr id="55" name="Text Placeholder 14">
            <a:extLst>
              <a:ext uri="{FF2B5EF4-FFF2-40B4-BE49-F238E27FC236}">
                <a16:creationId xmlns:a16="http://schemas.microsoft.com/office/drawing/2014/main" id="{E22C5D31-B3CA-7809-BE47-35A46E992278}"/>
              </a:ext>
            </a:extLst>
          </p:cNvPr>
          <p:cNvSpPr>
            <a:spLocks noGrp="1"/>
          </p:cNvSpPr>
          <p:nvPr>
            <p:ph type="body" sz="quarter" idx="13" hasCustomPrompt="1"/>
          </p:nvPr>
        </p:nvSpPr>
        <p:spPr>
          <a:xfrm>
            <a:off x="6827978" y="1135854"/>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56" name="Text Placeholder 14">
            <a:extLst>
              <a:ext uri="{FF2B5EF4-FFF2-40B4-BE49-F238E27FC236}">
                <a16:creationId xmlns:a16="http://schemas.microsoft.com/office/drawing/2014/main" id="{FB34C851-C959-90CF-6D84-682488E46D3B}"/>
              </a:ext>
            </a:extLst>
          </p:cNvPr>
          <p:cNvSpPr>
            <a:spLocks noGrp="1"/>
          </p:cNvSpPr>
          <p:nvPr>
            <p:ph type="body" sz="quarter" idx="14" hasCustomPrompt="1"/>
          </p:nvPr>
        </p:nvSpPr>
        <p:spPr>
          <a:xfrm>
            <a:off x="7524859" y="2258648"/>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57" name="Text Placeholder 14">
            <a:extLst>
              <a:ext uri="{FF2B5EF4-FFF2-40B4-BE49-F238E27FC236}">
                <a16:creationId xmlns:a16="http://schemas.microsoft.com/office/drawing/2014/main" id="{3FE22C60-DB07-0107-B415-99B94F9DE1EF}"/>
              </a:ext>
            </a:extLst>
          </p:cNvPr>
          <p:cNvSpPr>
            <a:spLocks noGrp="1"/>
          </p:cNvSpPr>
          <p:nvPr>
            <p:ph type="body" sz="quarter" idx="15" hasCustomPrompt="1"/>
          </p:nvPr>
        </p:nvSpPr>
        <p:spPr>
          <a:xfrm>
            <a:off x="8166209" y="3461131"/>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58" name="Text Placeholder 14">
            <a:extLst>
              <a:ext uri="{FF2B5EF4-FFF2-40B4-BE49-F238E27FC236}">
                <a16:creationId xmlns:a16="http://schemas.microsoft.com/office/drawing/2014/main" id="{208F36C2-6667-E030-C850-344851CB7148}"/>
              </a:ext>
            </a:extLst>
          </p:cNvPr>
          <p:cNvSpPr>
            <a:spLocks noGrp="1"/>
          </p:cNvSpPr>
          <p:nvPr>
            <p:ph type="body" sz="quarter" idx="16" hasCustomPrompt="1"/>
          </p:nvPr>
        </p:nvSpPr>
        <p:spPr>
          <a:xfrm>
            <a:off x="7687419" y="4693161"/>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59" name="Text Placeholder 14">
            <a:extLst>
              <a:ext uri="{FF2B5EF4-FFF2-40B4-BE49-F238E27FC236}">
                <a16:creationId xmlns:a16="http://schemas.microsoft.com/office/drawing/2014/main" id="{BFD434B6-D1FD-47D9-D50B-7DCD861CC1EE}"/>
              </a:ext>
            </a:extLst>
          </p:cNvPr>
          <p:cNvSpPr>
            <a:spLocks noGrp="1"/>
          </p:cNvSpPr>
          <p:nvPr>
            <p:ph type="body" sz="quarter" idx="17" hasCustomPrompt="1"/>
          </p:nvPr>
        </p:nvSpPr>
        <p:spPr>
          <a:xfrm>
            <a:off x="6095997" y="5652622"/>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60" name="Text Placeholder 14">
            <a:extLst>
              <a:ext uri="{FF2B5EF4-FFF2-40B4-BE49-F238E27FC236}">
                <a16:creationId xmlns:a16="http://schemas.microsoft.com/office/drawing/2014/main" id="{E06E473B-9D70-A20F-D8EB-20570C2D519C}"/>
              </a:ext>
            </a:extLst>
          </p:cNvPr>
          <p:cNvSpPr>
            <a:spLocks noGrp="1"/>
          </p:cNvSpPr>
          <p:nvPr>
            <p:ph type="body" sz="quarter" idx="18" hasCustomPrompt="1"/>
          </p:nvPr>
        </p:nvSpPr>
        <p:spPr>
          <a:xfrm>
            <a:off x="1671887" y="4574862"/>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61" name="Text Placeholder 14">
            <a:extLst>
              <a:ext uri="{FF2B5EF4-FFF2-40B4-BE49-F238E27FC236}">
                <a16:creationId xmlns:a16="http://schemas.microsoft.com/office/drawing/2014/main" id="{727777CC-1B90-2F91-27EC-E3DFC20749B3}"/>
              </a:ext>
            </a:extLst>
          </p:cNvPr>
          <p:cNvSpPr>
            <a:spLocks noGrp="1"/>
          </p:cNvSpPr>
          <p:nvPr>
            <p:ph type="body" sz="quarter" idx="19" hasCustomPrompt="1"/>
          </p:nvPr>
        </p:nvSpPr>
        <p:spPr>
          <a:xfrm>
            <a:off x="1336201" y="3440961"/>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62" name="Text Placeholder 14">
            <a:extLst>
              <a:ext uri="{FF2B5EF4-FFF2-40B4-BE49-F238E27FC236}">
                <a16:creationId xmlns:a16="http://schemas.microsoft.com/office/drawing/2014/main" id="{D1A12FC0-0B05-554F-D01C-2B5E64CA0271}"/>
              </a:ext>
            </a:extLst>
          </p:cNvPr>
          <p:cNvSpPr>
            <a:spLocks noGrp="1"/>
          </p:cNvSpPr>
          <p:nvPr>
            <p:ph type="body" sz="quarter" idx="20" hasCustomPrompt="1"/>
          </p:nvPr>
        </p:nvSpPr>
        <p:spPr>
          <a:xfrm>
            <a:off x="1889011" y="2239243"/>
            <a:ext cx="1782622" cy="300295"/>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63" name="Text Placeholder 10">
            <a:extLst>
              <a:ext uri="{FF2B5EF4-FFF2-40B4-BE49-F238E27FC236}">
                <a16:creationId xmlns:a16="http://schemas.microsoft.com/office/drawing/2014/main" id="{E1FB7201-BDBC-49A9-1E51-452C19B9D8ED}"/>
              </a:ext>
            </a:extLst>
          </p:cNvPr>
          <p:cNvSpPr>
            <a:spLocks noGrp="1"/>
          </p:cNvSpPr>
          <p:nvPr>
            <p:ph type="body" sz="quarter" idx="25" hasCustomPrompt="1"/>
          </p:nvPr>
        </p:nvSpPr>
        <p:spPr>
          <a:xfrm>
            <a:off x="5143496" y="1889379"/>
            <a:ext cx="913553" cy="426393"/>
          </a:xfrm>
          <a:prstGeom prst="rect">
            <a:avLst/>
          </a:prstGeom>
        </p:spPr>
        <p:txBody>
          <a:bodyPr rtlCol="0" anchor="ctr"/>
          <a:lstStyle>
            <a:lvl1pPr marL="0" indent="0" algn="ctr">
              <a:buNone/>
              <a:defRPr sz="1600" cap="all" spc="100" baseline="0">
                <a:solidFill>
                  <a:schemeClr val="accent4">
                    <a:lumMod val="50000"/>
                  </a:schemeClr>
                </a:solidFill>
                <a:latin typeface="+mj-lt"/>
              </a:defRPr>
            </a:lvl1pPr>
          </a:lstStyle>
          <a:p>
            <a:pPr lvl="0" rtl="0"/>
            <a:r>
              <a:rPr lang="en-GB" noProof="0" dirty="0"/>
              <a:t>name</a:t>
            </a:r>
          </a:p>
        </p:txBody>
      </p:sp>
      <p:sp>
        <p:nvSpPr>
          <p:cNvPr id="64" name="Text Placeholder 10">
            <a:extLst>
              <a:ext uri="{FF2B5EF4-FFF2-40B4-BE49-F238E27FC236}">
                <a16:creationId xmlns:a16="http://schemas.microsoft.com/office/drawing/2014/main" id="{A6968004-19B1-CFA4-19A5-72E9CC0CFA80}"/>
              </a:ext>
            </a:extLst>
          </p:cNvPr>
          <p:cNvSpPr>
            <a:spLocks noGrp="1"/>
          </p:cNvSpPr>
          <p:nvPr>
            <p:ph type="body" sz="quarter" idx="26" hasCustomPrompt="1"/>
          </p:nvPr>
        </p:nvSpPr>
        <p:spPr>
          <a:xfrm>
            <a:off x="6344182" y="2400496"/>
            <a:ext cx="913553" cy="426393"/>
          </a:xfrm>
          <a:prstGeom prst="rect">
            <a:avLst/>
          </a:prstGeom>
        </p:spPr>
        <p:txBody>
          <a:bodyPr rtlCol="0" anchor="ctr"/>
          <a:lstStyle>
            <a:lvl1pPr marL="0" indent="0" algn="ctr">
              <a:buNone/>
              <a:defRPr sz="1600" cap="all" spc="100" baseline="0">
                <a:solidFill>
                  <a:schemeClr val="accent4">
                    <a:lumMod val="50000"/>
                  </a:schemeClr>
                </a:solidFill>
                <a:latin typeface="+mj-lt"/>
              </a:defRPr>
            </a:lvl1pPr>
          </a:lstStyle>
          <a:p>
            <a:pPr lvl="0" rtl="0"/>
            <a:r>
              <a:rPr lang="en-GB" noProof="0"/>
              <a:t>name</a:t>
            </a:r>
          </a:p>
        </p:txBody>
      </p:sp>
      <p:sp>
        <p:nvSpPr>
          <p:cNvPr id="65" name="Text Placeholder 10">
            <a:extLst>
              <a:ext uri="{FF2B5EF4-FFF2-40B4-BE49-F238E27FC236}">
                <a16:creationId xmlns:a16="http://schemas.microsoft.com/office/drawing/2014/main" id="{DCC1DB1D-6BCA-9E01-4576-D880E3B1CDAA}"/>
              </a:ext>
            </a:extLst>
          </p:cNvPr>
          <p:cNvSpPr>
            <a:spLocks noGrp="1"/>
          </p:cNvSpPr>
          <p:nvPr>
            <p:ph type="body" sz="quarter" idx="27" hasCustomPrompt="1"/>
          </p:nvPr>
        </p:nvSpPr>
        <p:spPr>
          <a:xfrm>
            <a:off x="6967901" y="3632527"/>
            <a:ext cx="913553" cy="426393"/>
          </a:xfrm>
          <a:prstGeom prst="rect">
            <a:avLst/>
          </a:prstGeom>
        </p:spPr>
        <p:txBody>
          <a:bodyPr rtlCol="0" anchor="ctr"/>
          <a:lstStyle>
            <a:lvl1pPr marL="0" indent="0" algn="ctr">
              <a:buNone/>
              <a:defRPr sz="1600" cap="all" spc="100" baseline="0">
                <a:solidFill>
                  <a:schemeClr val="accent4">
                    <a:lumMod val="50000"/>
                  </a:schemeClr>
                </a:solidFill>
                <a:latin typeface="+mj-lt"/>
              </a:defRPr>
            </a:lvl1pPr>
          </a:lstStyle>
          <a:p>
            <a:pPr lvl="0" rtl="0"/>
            <a:r>
              <a:rPr lang="en-GB" noProof="0"/>
              <a:t>name</a:t>
            </a:r>
          </a:p>
        </p:txBody>
      </p:sp>
      <p:sp>
        <p:nvSpPr>
          <p:cNvPr id="66" name="Text Placeholder 10">
            <a:extLst>
              <a:ext uri="{FF2B5EF4-FFF2-40B4-BE49-F238E27FC236}">
                <a16:creationId xmlns:a16="http://schemas.microsoft.com/office/drawing/2014/main" id="{0B1DC94A-5F40-1500-8359-573DDAFADC87}"/>
              </a:ext>
            </a:extLst>
          </p:cNvPr>
          <p:cNvSpPr>
            <a:spLocks noGrp="1"/>
          </p:cNvSpPr>
          <p:nvPr>
            <p:ph type="body" sz="quarter" idx="28" hasCustomPrompt="1"/>
          </p:nvPr>
        </p:nvSpPr>
        <p:spPr>
          <a:xfrm>
            <a:off x="3925501" y="2388397"/>
            <a:ext cx="913553" cy="426393"/>
          </a:xfrm>
          <a:prstGeom prst="rect">
            <a:avLst/>
          </a:prstGeom>
        </p:spPr>
        <p:txBody>
          <a:bodyPr rtlCol="0" anchor="ctr"/>
          <a:lstStyle>
            <a:lvl1pPr marL="0" indent="0" algn="ctr">
              <a:buNone/>
              <a:defRPr sz="1600" cap="all" spc="100" baseline="0">
                <a:solidFill>
                  <a:schemeClr val="bg2"/>
                </a:solidFill>
                <a:latin typeface="+mj-lt"/>
              </a:defRPr>
            </a:lvl1pPr>
          </a:lstStyle>
          <a:p>
            <a:pPr lvl="0" rtl="0"/>
            <a:r>
              <a:rPr lang="en-GB" noProof="0" dirty="0"/>
              <a:t>name</a:t>
            </a:r>
          </a:p>
        </p:txBody>
      </p:sp>
      <p:sp>
        <p:nvSpPr>
          <p:cNvPr id="67" name="Text Placeholder 10">
            <a:extLst>
              <a:ext uri="{FF2B5EF4-FFF2-40B4-BE49-F238E27FC236}">
                <a16:creationId xmlns:a16="http://schemas.microsoft.com/office/drawing/2014/main" id="{1BA4F21A-1E96-83DC-FD4B-3FFC224EE7AB}"/>
              </a:ext>
            </a:extLst>
          </p:cNvPr>
          <p:cNvSpPr>
            <a:spLocks noGrp="1"/>
          </p:cNvSpPr>
          <p:nvPr>
            <p:ph type="body" sz="quarter" idx="29" hasCustomPrompt="1"/>
          </p:nvPr>
        </p:nvSpPr>
        <p:spPr>
          <a:xfrm>
            <a:off x="3339611" y="3620297"/>
            <a:ext cx="913553" cy="426393"/>
          </a:xfrm>
          <a:prstGeom prst="rect">
            <a:avLst/>
          </a:prstGeom>
        </p:spPr>
        <p:txBody>
          <a:bodyPr rtlCol="0" anchor="ctr"/>
          <a:lstStyle>
            <a:lvl1pPr marL="0" indent="0" algn="ctr">
              <a:buNone/>
              <a:defRPr sz="1600" cap="all" spc="100" baseline="0">
                <a:solidFill>
                  <a:schemeClr val="bg2"/>
                </a:solidFill>
                <a:latin typeface="+mj-lt"/>
              </a:defRPr>
            </a:lvl1pPr>
          </a:lstStyle>
          <a:p>
            <a:pPr lvl="0" rtl="0"/>
            <a:r>
              <a:rPr lang="en-GB" noProof="0" dirty="0"/>
              <a:t>name</a:t>
            </a:r>
          </a:p>
        </p:txBody>
      </p:sp>
      <p:sp>
        <p:nvSpPr>
          <p:cNvPr id="68" name="Text Placeholder 10">
            <a:extLst>
              <a:ext uri="{FF2B5EF4-FFF2-40B4-BE49-F238E27FC236}">
                <a16:creationId xmlns:a16="http://schemas.microsoft.com/office/drawing/2014/main" id="{ACDC0143-12ED-CB44-4E3F-2BCCC3DD8604}"/>
              </a:ext>
            </a:extLst>
          </p:cNvPr>
          <p:cNvSpPr>
            <a:spLocks noGrp="1"/>
          </p:cNvSpPr>
          <p:nvPr>
            <p:ph type="body" sz="quarter" idx="30" hasCustomPrompt="1"/>
          </p:nvPr>
        </p:nvSpPr>
        <p:spPr>
          <a:xfrm>
            <a:off x="3968191" y="4779048"/>
            <a:ext cx="913553" cy="426393"/>
          </a:xfrm>
          <a:prstGeom prst="rect">
            <a:avLst/>
          </a:prstGeom>
        </p:spPr>
        <p:txBody>
          <a:bodyPr rtlCol="0" anchor="ctr"/>
          <a:lstStyle>
            <a:lvl1pPr marL="0" indent="0" algn="ctr">
              <a:buNone/>
              <a:defRPr sz="1600" cap="all" spc="100" baseline="0">
                <a:solidFill>
                  <a:schemeClr val="bg2"/>
                </a:solidFill>
                <a:latin typeface="+mj-lt"/>
              </a:defRPr>
            </a:lvl1pPr>
          </a:lstStyle>
          <a:p>
            <a:pPr lvl="0" rtl="0"/>
            <a:r>
              <a:rPr lang="en-GB" noProof="0" dirty="0"/>
              <a:t>name</a:t>
            </a:r>
          </a:p>
        </p:txBody>
      </p:sp>
      <p:sp>
        <p:nvSpPr>
          <p:cNvPr id="69" name="Text Placeholder 10">
            <a:extLst>
              <a:ext uri="{FF2B5EF4-FFF2-40B4-BE49-F238E27FC236}">
                <a16:creationId xmlns:a16="http://schemas.microsoft.com/office/drawing/2014/main" id="{DE86B319-4968-C373-BCC0-767D8AB63813}"/>
              </a:ext>
            </a:extLst>
          </p:cNvPr>
          <p:cNvSpPr>
            <a:spLocks noGrp="1"/>
          </p:cNvSpPr>
          <p:nvPr>
            <p:ph type="body" sz="quarter" idx="31" hasCustomPrompt="1"/>
          </p:nvPr>
        </p:nvSpPr>
        <p:spPr>
          <a:xfrm>
            <a:off x="5169432" y="5303297"/>
            <a:ext cx="913553" cy="426393"/>
          </a:xfrm>
          <a:prstGeom prst="rect">
            <a:avLst/>
          </a:prstGeom>
        </p:spPr>
        <p:txBody>
          <a:bodyPr rtlCol="0" anchor="ctr"/>
          <a:lstStyle>
            <a:lvl1pPr marL="0" indent="0" algn="ctr">
              <a:buNone/>
              <a:defRPr sz="1600" cap="all" spc="100" baseline="0">
                <a:solidFill>
                  <a:schemeClr val="bg2"/>
                </a:solidFill>
                <a:latin typeface="+mj-lt"/>
              </a:defRPr>
            </a:lvl1pPr>
          </a:lstStyle>
          <a:p>
            <a:pPr lvl="0" rtl="0"/>
            <a:r>
              <a:rPr lang="en-GB" noProof="0" dirty="0"/>
              <a:t>name</a:t>
            </a:r>
          </a:p>
        </p:txBody>
      </p:sp>
      <p:sp>
        <p:nvSpPr>
          <p:cNvPr id="70" name="Text Placeholder 10">
            <a:extLst>
              <a:ext uri="{FF2B5EF4-FFF2-40B4-BE49-F238E27FC236}">
                <a16:creationId xmlns:a16="http://schemas.microsoft.com/office/drawing/2014/main" id="{D5D641B9-C1B6-3F77-2220-54DB547BEE73}"/>
              </a:ext>
            </a:extLst>
          </p:cNvPr>
          <p:cNvSpPr>
            <a:spLocks noGrp="1"/>
          </p:cNvSpPr>
          <p:nvPr>
            <p:ph type="body" sz="quarter" idx="32" hasCustomPrompt="1"/>
          </p:nvPr>
        </p:nvSpPr>
        <p:spPr>
          <a:xfrm>
            <a:off x="6362432" y="4791401"/>
            <a:ext cx="913553" cy="426393"/>
          </a:xfrm>
          <a:prstGeom prst="rect">
            <a:avLst/>
          </a:prstGeom>
        </p:spPr>
        <p:txBody>
          <a:bodyPr rtlCol="0" anchor="ctr"/>
          <a:lstStyle>
            <a:lvl1pPr marL="0" indent="0" algn="ctr">
              <a:buNone/>
              <a:defRPr sz="1600" cap="all" spc="100" baseline="0">
                <a:solidFill>
                  <a:schemeClr val="bg2"/>
                </a:solidFill>
                <a:latin typeface="+mj-lt"/>
              </a:defRPr>
            </a:lvl1pPr>
          </a:lstStyle>
          <a:p>
            <a:pPr lvl="0" rtl="0"/>
            <a:r>
              <a:rPr lang="en-GB" noProof="0" dirty="0"/>
              <a:t>name</a:t>
            </a:r>
          </a:p>
        </p:txBody>
      </p:sp>
      <p:sp>
        <p:nvSpPr>
          <p:cNvPr id="71" name="Line 31">
            <a:extLst>
              <a:ext uri="{FF2B5EF4-FFF2-40B4-BE49-F238E27FC236}">
                <a16:creationId xmlns:a16="http://schemas.microsoft.com/office/drawing/2014/main" id="{CD13996C-AFDF-A434-1E77-72CBF965E238}"/>
              </a:ext>
            </a:extLst>
          </p:cNvPr>
          <p:cNvSpPr>
            <a:spLocks noChangeShapeType="1"/>
          </p:cNvSpPr>
          <p:nvPr userDrawn="1"/>
        </p:nvSpPr>
        <p:spPr bwMode="auto">
          <a:xfrm flipH="1">
            <a:off x="5613509" y="5988062"/>
            <a:ext cx="1231106" cy="0"/>
          </a:xfrm>
          <a:prstGeom prst="line">
            <a:avLst/>
          </a:prstGeom>
          <a:noFill/>
          <a:ln w="6350" cap="rnd">
            <a:solidFill>
              <a:schemeClr val="bg1">
                <a:lumMod val="75000"/>
              </a:schemeClr>
            </a:solidFill>
            <a:prstDash val="solid"/>
            <a:miter lim="800000"/>
            <a:headEnd type="none" w="med" len="med"/>
            <a:tailEnd type="none" w="med" len="med"/>
          </a:ln>
          <a:extLst>
            <a:ext uri="{909E8E84-426E-40dd-AFC4-6F175D3DCCD1}">
              <a14:hiddenFill xmlns="" xmlns:a14="http://schemas.microsoft.com/office/drawing/2010/main" xmlns:lc="http://schemas.openxmlformats.org/drawingml/2006/lockedCanvas">
                <a:solidFill>
                  <a:srgbClr val="FFFFFF"/>
                </a:solidFill>
              </a14:hiddenFill>
            </a:ext>
          </a:extLst>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spcBef>
                <a:spcPct val="0"/>
              </a:spcBef>
              <a:spcAft>
                <a:spcPct val="0"/>
              </a:spcAft>
            </a:pPr>
            <a:endParaRPr lang="id-ID" sz="2800">
              <a:solidFill>
                <a:srgbClr val="000000"/>
              </a:solidFill>
              <a:latin typeface="+mn-lt"/>
              <a:sym typeface="Gill Sans" charset="0"/>
            </a:endParaRPr>
          </a:p>
        </p:txBody>
      </p:sp>
    </p:spTree>
    <p:extLst>
      <p:ext uri="{BB962C8B-B14F-4D97-AF65-F5344CB8AC3E}">
        <p14:creationId xmlns:p14="http://schemas.microsoft.com/office/powerpoint/2010/main" val="33758297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Our Competition v2">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CC3C8467-268E-4ABA-B4F5-0808AFBB278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cxnSp>
        <p:nvCxnSpPr>
          <p:cNvPr id="18" name="Straight Connector 17">
            <a:extLst>
              <a:ext uri="{FF2B5EF4-FFF2-40B4-BE49-F238E27FC236}">
                <a16:creationId xmlns:a16="http://schemas.microsoft.com/office/drawing/2014/main" id="{D69FF8FD-CDD1-4BEE-8DB9-0CD4BDE983AA}"/>
              </a:ext>
              <a:ext uri="{C183D7F6-B498-43B3-948B-1728B52AA6E4}">
                <adec:decorative xmlns:adec="http://schemas.microsoft.com/office/drawing/2017/decorative" val="1"/>
              </a:ext>
            </a:extLst>
          </p:cNvPr>
          <p:cNvCxnSpPr>
            <a:cxnSpLocks/>
          </p:cNvCxnSpPr>
          <p:nvPr userDrawn="1"/>
        </p:nvCxnSpPr>
        <p:spPr>
          <a:xfrm>
            <a:off x="7335793" y="766762"/>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F1257F-A86F-48F4-BFFA-9BFB4355ED20}"/>
              </a:ext>
              <a:ext uri="{C183D7F6-B498-43B3-948B-1728B52AA6E4}">
                <adec:decorative xmlns:adec="http://schemas.microsoft.com/office/drawing/2017/decorative" val="1"/>
              </a:ext>
            </a:extLst>
          </p:cNvPr>
          <p:cNvCxnSpPr>
            <a:cxnSpLocks/>
          </p:cNvCxnSpPr>
          <p:nvPr userDrawn="1"/>
        </p:nvCxnSpPr>
        <p:spPr>
          <a:xfrm rot="5400000">
            <a:off x="7334351" y="757238"/>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FD01FCA-DF30-466C-9EAE-B0A13CF25D3B}"/>
              </a:ext>
              <a:ext uri="{C183D7F6-B498-43B3-948B-1728B52AA6E4}">
                <adec:decorative xmlns:adec="http://schemas.microsoft.com/office/drawing/2017/decorative" val="1"/>
              </a:ext>
            </a:extLst>
          </p:cNvPr>
          <p:cNvSpPr/>
          <p:nvPr userDrawn="1"/>
        </p:nvSpPr>
        <p:spPr>
          <a:xfrm>
            <a:off x="5831167" y="4486275"/>
            <a:ext cx="622236" cy="622236"/>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Rectangle 22">
            <a:extLst>
              <a:ext uri="{FF2B5EF4-FFF2-40B4-BE49-F238E27FC236}">
                <a16:creationId xmlns:a16="http://schemas.microsoft.com/office/drawing/2014/main" id="{56F9F0CF-5966-47C2-9A41-0CD85E85D264}"/>
              </a:ext>
              <a:ext uri="{C183D7F6-B498-43B3-948B-1728B52AA6E4}">
                <adec:decorative xmlns:adec="http://schemas.microsoft.com/office/drawing/2017/decorative" val="1"/>
              </a:ext>
            </a:extLst>
          </p:cNvPr>
          <p:cNvSpPr/>
          <p:nvPr userDrawn="1"/>
        </p:nvSpPr>
        <p:spPr>
          <a:xfrm>
            <a:off x="4564642" y="4047275"/>
            <a:ext cx="622236" cy="62223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Rectangle 24">
            <a:extLst>
              <a:ext uri="{FF2B5EF4-FFF2-40B4-BE49-F238E27FC236}">
                <a16:creationId xmlns:a16="http://schemas.microsoft.com/office/drawing/2014/main" id="{92EFF630-FDAA-46A7-8CEE-21CAB6BC2507}"/>
              </a:ext>
              <a:ext uri="{C183D7F6-B498-43B3-948B-1728B52AA6E4}">
                <adec:decorative xmlns:adec="http://schemas.microsoft.com/office/drawing/2017/decorative" val="1"/>
              </a:ext>
            </a:extLst>
          </p:cNvPr>
          <p:cNvSpPr/>
          <p:nvPr userDrawn="1"/>
        </p:nvSpPr>
        <p:spPr>
          <a:xfrm>
            <a:off x="6229331" y="2163148"/>
            <a:ext cx="622236" cy="622236"/>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2383BA8C-6DBE-4569-B07B-9FB55F80D616}"/>
              </a:ext>
              <a:ext uri="{C183D7F6-B498-43B3-948B-1728B52AA6E4}">
                <adec:decorative xmlns:adec="http://schemas.microsoft.com/office/drawing/2017/decorative" val="1"/>
              </a:ext>
            </a:extLst>
          </p:cNvPr>
          <p:cNvSpPr/>
          <p:nvPr userDrawn="1"/>
        </p:nvSpPr>
        <p:spPr>
          <a:xfrm>
            <a:off x="7859108" y="3573553"/>
            <a:ext cx="622236" cy="622236"/>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Rectangle 28">
            <a:extLst>
              <a:ext uri="{FF2B5EF4-FFF2-40B4-BE49-F238E27FC236}">
                <a16:creationId xmlns:a16="http://schemas.microsoft.com/office/drawing/2014/main" id="{1108DE16-ABA8-4BC8-93C4-F8A521C8A509}"/>
              </a:ext>
              <a:ext uri="{C183D7F6-B498-43B3-948B-1728B52AA6E4}">
                <adec:decorative xmlns:adec="http://schemas.microsoft.com/office/drawing/2017/decorative" val="1"/>
              </a:ext>
            </a:extLst>
          </p:cNvPr>
          <p:cNvSpPr/>
          <p:nvPr userDrawn="1"/>
        </p:nvSpPr>
        <p:spPr>
          <a:xfrm>
            <a:off x="9795826" y="4201049"/>
            <a:ext cx="622236" cy="622236"/>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Rectangle 30">
            <a:extLst>
              <a:ext uri="{FF2B5EF4-FFF2-40B4-BE49-F238E27FC236}">
                <a16:creationId xmlns:a16="http://schemas.microsoft.com/office/drawing/2014/main" id="{E93C062E-DD5E-49BC-A10D-F70C1931F00A}"/>
              </a:ext>
              <a:ext uri="{C183D7F6-B498-43B3-948B-1728B52AA6E4}">
                <adec:decorative xmlns:adec="http://schemas.microsoft.com/office/drawing/2017/decorative" val="1"/>
              </a:ext>
            </a:extLst>
          </p:cNvPr>
          <p:cNvSpPr/>
          <p:nvPr userDrawn="1"/>
        </p:nvSpPr>
        <p:spPr>
          <a:xfrm>
            <a:off x="7962756" y="1603981"/>
            <a:ext cx="2057805" cy="767123"/>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B1799781-E0A0-4C4E-A069-37290BED8FE5}"/>
              </a:ext>
            </a:extLst>
          </p:cNvPr>
          <p:cNvSpPr>
            <a:spLocks noGrp="1"/>
          </p:cNvSpPr>
          <p:nvPr>
            <p:ph type="title" hasCustomPrompt="1"/>
          </p:nvPr>
        </p:nvSpPr>
        <p:spPr>
          <a:xfrm>
            <a:off x="740427" y="571145"/>
            <a:ext cx="5355570" cy="438144"/>
          </a:xfrm>
          <a:prstGeom prst="rect">
            <a:avLst/>
          </a:prstGeom>
        </p:spPr>
        <p:txBody>
          <a:bodyPr rtlCol="0"/>
          <a:lstStyle>
            <a:lvl1pPr>
              <a:defRPr sz="2400" cap="all" spc="100" baseline="0">
                <a:solidFill>
                  <a:schemeClr val="accent2"/>
                </a:solidFill>
              </a:defRPr>
            </a:lvl1pPr>
          </a:lstStyle>
          <a:p>
            <a:pPr rtl="0"/>
            <a:r>
              <a:rPr lang="en-GB" noProof="0"/>
              <a:t>Click to add title</a:t>
            </a:r>
          </a:p>
        </p:txBody>
      </p:sp>
      <p:sp>
        <p:nvSpPr>
          <p:cNvPr id="38" name="Text Placeholder 10">
            <a:extLst>
              <a:ext uri="{FF2B5EF4-FFF2-40B4-BE49-F238E27FC236}">
                <a16:creationId xmlns:a16="http://schemas.microsoft.com/office/drawing/2014/main" id="{5D896357-F0C4-4728-BE54-A809E6E3100F}"/>
              </a:ext>
            </a:extLst>
          </p:cNvPr>
          <p:cNvSpPr>
            <a:spLocks noGrp="1"/>
          </p:cNvSpPr>
          <p:nvPr>
            <p:ph type="body" sz="quarter" idx="16" hasCustomPrompt="1"/>
          </p:nvPr>
        </p:nvSpPr>
        <p:spPr>
          <a:xfrm>
            <a:off x="6463262" y="311795"/>
            <a:ext cx="1706966" cy="426393"/>
          </a:xfrm>
          <a:prstGeom prst="rect">
            <a:avLst/>
          </a:prstGeom>
        </p:spPr>
        <p:txBody>
          <a:bodyPr rtlCol="0" anchor="b"/>
          <a:lstStyle>
            <a:lvl1pPr marL="0" indent="0" algn="ctr">
              <a:buNone/>
              <a:defRPr sz="1400" cap="all" spc="100" baseline="0">
                <a:solidFill>
                  <a:schemeClr val="bg1">
                    <a:lumMod val="50000"/>
                  </a:schemeClr>
                </a:solidFill>
                <a:latin typeface="+mj-lt"/>
              </a:defRPr>
            </a:lvl1pPr>
          </a:lstStyle>
          <a:p>
            <a:pPr lvl="0" rtl="0"/>
            <a:r>
              <a:rPr lang="en-GB" noProof="0"/>
              <a:t>Click to add name</a:t>
            </a:r>
          </a:p>
        </p:txBody>
      </p:sp>
      <p:sp>
        <p:nvSpPr>
          <p:cNvPr id="42" name="Text Placeholder 10">
            <a:extLst>
              <a:ext uri="{FF2B5EF4-FFF2-40B4-BE49-F238E27FC236}">
                <a16:creationId xmlns:a16="http://schemas.microsoft.com/office/drawing/2014/main" id="{CB13D4EF-593A-4D3C-9712-515EE5A358AC}"/>
              </a:ext>
            </a:extLst>
          </p:cNvPr>
          <p:cNvSpPr>
            <a:spLocks noGrp="1"/>
          </p:cNvSpPr>
          <p:nvPr>
            <p:ph type="body" sz="quarter" idx="20" hasCustomPrompt="1"/>
          </p:nvPr>
        </p:nvSpPr>
        <p:spPr>
          <a:xfrm>
            <a:off x="8026762" y="1774346"/>
            <a:ext cx="1929792" cy="426393"/>
          </a:xfrm>
          <a:prstGeom prst="rect">
            <a:avLst/>
          </a:prstGeom>
        </p:spPr>
        <p:txBody>
          <a:bodyPr rtlCol="0" anchor="ctr"/>
          <a:lstStyle>
            <a:lvl1pPr marL="0" indent="0" algn="ctr">
              <a:lnSpc>
                <a:spcPct val="80000"/>
              </a:lnSpc>
              <a:spcBef>
                <a:spcPts val="0"/>
              </a:spcBef>
              <a:buNone/>
              <a:defRPr sz="2000" cap="all" spc="100" baseline="0">
                <a:solidFill>
                  <a:schemeClr val="accent6">
                    <a:lumMod val="50000"/>
                  </a:schemeClr>
                </a:solidFill>
                <a:latin typeface="+mj-lt"/>
              </a:defRPr>
            </a:lvl1pPr>
          </a:lstStyle>
          <a:p>
            <a:pPr lvl="0" rtl="0"/>
            <a:r>
              <a:rPr lang="en-GB" noProof="0"/>
              <a:t>Click to add name</a:t>
            </a:r>
          </a:p>
        </p:txBody>
      </p:sp>
      <p:sp>
        <p:nvSpPr>
          <p:cNvPr id="47" name="Text Placeholder 10">
            <a:extLst>
              <a:ext uri="{FF2B5EF4-FFF2-40B4-BE49-F238E27FC236}">
                <a16:creationId xmlns:a16="http://schemas.microsoft.com/office/drawing/2014/main" id="{449D2BE7-8177-406D-94BB-001D561B5A89}"/>
              </a:ext>
            </a:extLst>
          </p:cNvPr>
          <p:cNvSpPr>
            <a:spLocks noGrp="1"/>
          </p:cNvSpPr>
          <p:nvPr>
            <p:ph type="body" sz="quarter" idx="25" hasCustomPrompt="1"/>
          </p:nvPr>
        </p:nvSpPr>
        <p:spPr>
          <a:xfrm>
            <a:off x="6083673" y="2261070"/>
            <a:ext cx="913553" cy="426393"/>
          </a:xfrm>
          <a:prstGeom prst="rect">
            <a:avLst/>
          </a:prstGeom>
        </p:spPr>
        <p:txBody>
          <a:bodyPr rtlCol="0" anchor="ctr"/>
          <a:lstStyle>
            <a:lvl1pPr marL="0" indent="0" algn="ctr">
              <a:buNone/>
              <a:defRPr sz="1600" cap="all" spc="100" baseline="0">
                <a:solidFill>
                  <a:schemeClr val="accent4">
                    <a:lumMod val="50000"/>
                  </a:schemeClr>
                </a:solidFill>
                <a:latin typeface="+mj-lt"/>
              </a:defRPr>
            </a:lvl1pPr>
          </a:lstStyle>
          <a:p>
            <a:pPr lvl="0" rtl="0"/>
            <a:r>
              <a:rPr lang="en-GB" noProof="0"/>
              <a:t>name</a:t>
            </a:r>
          </a:p>
        </p:txBody>
      </p:sp>
      <p:sp>
        <p:nvSpPr>
          <p:cNvPr id="40" name="Text Placeholder 10">
            <a:extLst>
              <a:ext uri="{FF2B5EF4-FFF2-40B4-BE49-F238E27FC236}">
                <a16:creationId xmlns:a16="http://schemas.microsoft.com/office/drawing/2014/main" id="{FD164278-C8C4-4514-8B3E-9505CB674743}"/>
              </a:ext>
            </a:extLst>
          </p:cNvPr>
          <p:cNvSpPr>
            <a:spLocks noGrp="1"/>
          </p:cNvSpPr>
          <p:nvPr>
            <p:ph type="body" sz="quarter" idx="18" hasCustomPrompt="1"/>
          </p:nvPr>
        </p:nvSpPr>
        <p:spPr>
          <a:xfrm>
            <a:off x="3149242" y="3061800"/>
            <a:ext cx="1706966" cy="426393"/>
          </a:xfrm>
          <a:prstGeom prst="rect">
            <a:avLst/>
          </a:prstGeom>
        </p:spPr>
        <p:txBody>
          <a:bodyPr rtlCol="0" anchor="t"/>
          <a:lstStyle>
            <a:lvl1pPr marL="0" indent="0" algn="r">
              <a:buNone/>
              <a:defRPr sz="1400" cap="all" spc="100" baseline="0">
                <a:solidFill>
                  <a:schemeClr val="bg1">
                    <a:lumMod val="50000"/>
                  </a:schemeClr>
                </a:solidFill>
                <a:latin typeface="+mj-lt"/>
              </a:defRPr>
            </a:lvl1pPr>
          </a:lstStyle>
          <a:p>
            <a:pPr lvl="0" rtl="0"/>
            <a:r>
              <a:rPr lang="en-GB" noProof="0"/>
              <a:t>Click to add name</a:t>
            </a:r>
          </a:p>
        </p:txBody>
      </p:sp>
      <p:sp>
        <p:nvSpPr>
          <p:cNvPr id="41" name="Text Placeholder 10">
            <a:extLst>
              <a:ext uri="{FF2B5EF4-FFF2-40B4-BE49-F238E27FC236}">
                <a16:creationId xmlns:a16="http://schemas.microsoft.com/office/drawing/2014/main" id="{45FF02C4-FA25-4AE4-B4EF-D106CDD0FEB4}"/>
              </a:ext>
            </a:extLst>
          </p:cNvPr>
          <p:cNvSpPr>
            <a:spLocks noGrp="1"/>
          </p:cNvSpPr>
          <p:nvPr>
            <p:ph type="body" sz="quarter" idx="19" hasCustomPrompt="1"/>
          </p:nvPr>
        </p:nvSpPr>
        <p:spPr>
          <a:xfrm>
            <a:off x="9795826" y="3061800"/>
            <a:ext cx="1706966" cy="426393"/>
          </a:xfrm>
          <a:prstGeom prst="rect">
            <a:avLst/>
          </a:prstGeom>
        </p:spPr>
        <p:txBody>
          <a:bodyPr rtlCol="0" anchor="t"/>
          <a:lstStyle>
            <a:lvl1pPr marL="0" indent="0" algn="l">
              <a:buNone/>
              <a:defRPr sz="1400" cap="all" spc="100" baseline="0">
                <a:solidFill>
                  <a:schemeClr val="bg1">
                    <a:lumMod val="50000"/>
                  </a:schemeClr>
                </a:solidFill>
                <a:latin typeface="+mj-lt"/>
              </a:defRPr>
            </a:lvl1pPr>
          </a:lstStyle>
          <a:p>
            <a:pPr lvl="0" rtl="0"/>
            <a:r>
              <a:rPr lang="en-GB" noProof="0"/>
              <a:t>Click to add name</a:t>
            </a:r>
          </a:p>
        </p:txBody>
      </p:sp>
      <p:sp>
        <p:nvSpPr>
          <p:cNvPr id="45" name="Text Placeholder 10">
            <a:extLst>
              <a:ext uri="{FF2B5EF4-FFF2-40B4-BE49-F238E27FC236}">
                <a16:creationId xmlns:a16="http://schemas.microsoft.com/office/drawing/2014/main" id="{2EA0BE42-73C1-43D0-9520-94265CBEE415}"/>
              </a:ext>
            </a:extLst>
          </p:cNvPr>
          <p:cNvSpPr>
            <a:spLocks noGrp="1"/>
          </p:cNvSpPr>
          <p:nvPr>
            <p:ph type="body" sz="quarter" idx="23" hasCustomPrompt="1"/>
          </p:nvPr>
        </p:nvSpPr>
        <p:spPr>
          <a:xfrm>
            <a:off x="7713450" y="3671475"/>
            <a:ext cx="913553" cy="426393"/>
          </a:xfrm>
          <a:prstGeom prst="rect">
            <a:avLst/>
          </a:prstGeom>
        </p:spPr>
        <p:txBody>
          <a:bodyPr rtlCol="0" anchor="ctr"/>
          <a:lstStyle>
            <a:lvl1pPr marL="0" indent="0" algn="ctr">
              <a:buNone/>
              <a:defRPr sz="1600" cap="all" spc="100" baseline="0">
                <a:solidFill>
                  <a:schemeClr val="bg2">
                    <a:lumMod val="50000"/>
                  </a:schemeClr>
                </a:solidFill>
                <a:latin typeface="+mj-lt"/>
              </a:defRPr>
            </a:lvl1pPr>
          </a:lstStyle>
          <a:p>
            <a:pPr lvl="0" rtl="0"/>
            <a:r>
              <a:rPr lang="en-GB" noProof="0"/>
              <a:t>name</a:t>
            </a:r>
          </a:p>
        </p:txBody>
      </p:sp>
      <p:sp>
        <p:nvSpPr>
          <p:cNvPr id="43" name="Text Placeholder 10">
            <a:extLst>
              <a:ext uri="{FF2B5EF4-FFF2-40B4-BE49-F238E27FC236}">
                <a16:creationId xmlns:a16="http://schemas.microsoft.com/office/drawing/2014/main" id="{4E23821A-CE37-4CA8-82BC-5731CBD7BC63}"/>
              </a:ext>
            </a:extLst>
          </p:cNvPr>
          <p:cNvSpPr>
            <a:spLocks noGrp="1"/>
          </p:cNvSpPr>
          <p:nvPr>
            <p:ph type="body" sz="quarter" idx="21" hasCustomPrompt="1"/>
          </p:nvPr>
        </p:nvSpPr>
        <p:spPr>
          <a:xfrm>
            <a:off x="4418984" y="4145197"/>
            <a:ext cx="913553" cy="426393"/>
          </a:xfrm>
          <a:prstGeom prst="rect">
            <a:avLst/>
          </a:prstGeom>
        </p:spPr>
        <p:txBody>
          <a:bodyPr rtlCol="0" anchor="ctr"/>
          <a:lstStyle>
            <a:lvl1pPr marL="0" indent="0" algn="ctr">
              <a:buNone/>
              <a:defRPr sz="1600" cap="all" spc="100" baseline="0">
                <a:solidFill>
                  <a:schemeClr val="accent1">
                    <a:lumMod val="75000"/>
                  </a:schemeClr>
                </a:solidFill>
                <a:latin typeface="+mj-lt"/>
              </a:defRPr>
            </a:lvl1pPr>
          </a:lstStyle>
          <a:p>
            <a:pPr lvl="0" rtl="0"/>
            <a:r>
              <a:rPr lang="en-GB" noProof="0"/>
              <a:t>name</a:t>
            </a:r>
          </a:p>
        </p:txBody>
      </p:sp>
      <p:sp>
        <p:nvSpPr>
          <p:cNvPr id="44" name="Text Placeholder 10">
            <a:extLst>
              <a:ext uri="{FF2B5EF4-FFF2-40B4-BE49-F238E27FC236}">
                <a16:creationId xmlns:a16="http://schemas.microsoft.com/office/drawing/2014/main" id="{83ED92E9-F268-4C1E-9440-F605C9EBD510}"/>
              </a:ext>
            </a:extLst>
          </p:cNvPr>
          <p:cNvSpPr>
            <a:spLocks noGrp="1"/>
          </p:cNvSpPr>
          <p:nvPr>
            <p:ph type="body" sz="quarter" idx="22" hasCustomPrompt="1"/>
          </p:nvPr>
        </p:nvSpPr>
        <p:spPr>
          <a:xfrm>
            <a:off x="5685509" y="4584197"/>
            <a:ext cx="913553" cy="426393"/>
          </a:xfrm>
          <a:prstGeom prst="rect">
            <a:avLst/>
          </a:prstGeom>
        </p:spPr>
        <p:txBody>
          <a:bodyPr rtlCol="0" anchor="ctr"/>
          <a:lstStyle>
            <a:lvl1pPr marL="0" indent="0" algn="ctr">
              <a:buNone/>
              <a:defRPr sz="1600" cap="all" spc="100" baseline="0">
                <a:solidFill>
                  <a:schemeClr val="accent1">
                    <a:lumMod val="50000"/>
                  </a:schemeClr>
                </a:solidFill>
                <a:latin typeface="+mj-lt"/>
              </a:defRPr>
            </a:lvl1pPr>
          </a:lstStyle>
          <a:p>
            <a:pPr lvl="0" rtl="0"/>
            <a:r>
              <a:rPr lang="en-GB" noProof="0"/>
              <a:t>name</a:t>
            </a:r>
          </a:p>
        </p:txBody>
      </p:sp>
      <p:sp>
        <p:nvSpPr>
          <p:cNvPr id="46" name="Text Placeholder 10">
            <a:extLst>
              <a:ext uri="{FF2B5EF4-FFF2-40B4-BE49-F238E27FC236}">
                <a16:creationId xmlns:a16="http://schemas.microsoft.com/office/drawing/2014/main" id="{B29F508B-CAFE-4871-8267-E5406A4D6C46}"/>
              </a:ext>
            </a:extLst>
          </p:cNvPr>
          <p:cNvSpPr>
            <a:spLocks noGrp="1"/>
          </p:cNvSpPr>
          <p:nvPr>
            <p:ph type="body" sz="quarter" idx="24" hasCustomPrompt="1"/>
          </p:nvPr>
        </p:nvSpPr>
        <p:spPr>
          <a:xfrm>
            <a:off x="9650168" y="4298971"/>
            <a:ext cx="913553" cy="426393"/>
          </a:xfrm>
          <a:prstGeom prst="rect">
            <a:avLst/>
          </a:prstGeom>
        </p:spPr>
        <p:txBody>
          <a:bodyPr rtlCol="0" anchor="ctr"/>
          <a:lstStyle>
            <a:lvl1pPr marL="0" indent="0" algn="ctr">
              <a:buNone/>
              <a:defRPr sz="1600" cap="all" spc="100" baseline="0">
                <a:solidFill>
                  <a:schemeClr val="bg2">
                    <a:lumMod val="75000"/>
                  </a:schemeClr>
                </a:solidFill>
                <a:latin typeface="+mj-lt"/>
              </a:defRPr>
            </a:lvl1pPr>
          </a:lstStyle>
          <a:p>
            <a:pPr lvl="0" rtl="0"/>
            <a:r>
              <a:rPr lang="en-GB" noProof="0"/>
              <a:t>name</a:t>
            </a:r>
          </a:p>
        </p:txBody>
      </p:sp>
      <p:sp>
        <p:nvSpPr>
          <p:cNvPr id="39" name="Text Placeholder 10">
            <a:extLst>
              <a:ext uri="{FF2B5EF4-FFF2-40B4-BE49-F238E27FC236}">
                <a16:creationId xmlns:a16="http://schemas.microsoft.com/office/drawing/2014/main" id="{C40D7D1C-3379-42CE-B3D7-A585CDECBD11}"/>
              </a:ext>
            </a:extLst>
          </p:cNvPr>
          <p:cNvSpPr>
            <a:spLocks noGrp="1"/>
          </p:cNvSpPr>
          <p:nvPr>
            <p:ph type="body" sz="quarter" idx="17" hasCustomPrompt="1"/>
          </p:nvPr>
        </p:nvSpPr>
        <p:spPr>
          <a:xfrm>
            <a:off x="6463261" y="5683895"/>
            <a:ext cx="1706966" cy="426393"/>
          </a:xfrm>
          <a:prstGeom prst="rect">
            <a:avLst/>
          </a:prstGeom>
        </p:spPr>
        <p:txBody>
          <a:bodyPr rtlCol="0" anchor="t"/>
          <a:lstStyle>
            <a:lvl1pPr marL="0" indent="0" algn="ctr">
              <a:buNone/>
              <a:defRPr sz="1400" cap="all" spc="100" baseline="0">
                <a:solidFill>
                  <a:schemeClr val="bg1">
                    <a:lumMod val="50000"/>
                  </a:schemeClr>
                </a:solidFill>
                <a:latin typeface="+mj-lt"/>
              </a:defRPr>
            </a:lvl1pPr>
          </a:lstStyle>
          <a:p>
            <a:pPr lvl="0" rtl="0"/>
            <a:r>
              <a:rPr lang="en-GB" noProof="0"/>
              <a:t>Click to add name</a:t>
            </a:r>
          </a:p>
        </p:txBody>
      </p:sp>
      <p:sp>
        <p:nvSpPr>
          <p:cNvPr id="3" name="Date Placeholder 2">
            <a:extLst>
              <a:ext uri="{FF2B5EF4-FFF2-40B4-BE49-F238E27FC236}">
                <a16:creationId xmlns:a16="http://schemas.microsoft.com/office/drawing/2014/main" id="{35129BD8-DBDF-484C-89DD-80EDD7B827E7}"/>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en-GB" noProof="0"/>
              <a:t>20XX</a:t>
            </a:r>
          </a:p>
        </p:txBody>
      </p:sp>
      <p:sp>
        <p:nvSpPr>
          <p:cNvPr id="4" name="Footer Placeholder 3">
            <a:extLst>
              <a:ext uri="{FF2B5EF4-FFF2-40B4-BE49-F238E27FC236}">
                <a16:creationId xmlns:a16="http://schemas.microsoft.com/office/drawing/2014/main" id="{8CF621E8-9FBF-4DC8-AA1D-234C0A47D713}"/>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pPr rtl="0"/>
            <a:r>
              <a:rPr lang="en-GB" noProof="0"/>
              <a:t>Pitch deck</a:t>
            </a:r>
          </a:p>
        </p:txBody>
      </p:sp>
      <p:sp>
        <p:nvSpPr>
          <p:cNvPr id="5" name="Slide Number Placeholder 4">
            <a:extLst>
              <a:ext uri="{FF2B5EF4-FFF2-40B4-BE49-F238E27FC236}">
                <a16:creationId xmlns:a16="http://schemas.microsoft.com/office/drawing/2014/main" id="{1C1D5819-A04D-4AB0-A144-E7BBA340031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en-GB" noProof="0" smtClean="0"/>
              <a:pPr/>
              <a:t>‹#›</a:t>
            </a:fld>
            <a:endParaRPr lang="en-GB" noProof="0"/>
          </a:p>
        </p:txBody>
      </p:sp>
    </p:spTree>
    <p:extLst>
      <p:ext uri="{BB962C8B-B14F-4D97-AF65-F5344CB8AC3E}">
        <p14:creationId xmlns:p14="http://schemas.microsoft.com/office/powerpoint/2010/main" val="246311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vl1pPr>
          </a:lstStyle>
          <a:p>
            <a:pPr rtl="0"/>
            <a:r>
              <a:rPr lang="en-GB" noProof="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0" y="2375848"/>
            <a:ext cx="12192000" cy="4491182"/>
          </a:xfrm>
          <a:prstGeom prst="rect">
            <a:avLst/>
          </a:prstGeom>
          <a:solidFill>
            <a:schemeClr val="accent4">
              <a:lumMod val="50000"/>
              <a:alpha val="55000"/>
            </a:schemeClr>
          </a:solidFill>
        </p:spPr>
        <p:txBody>
          <a:bodyPr lIns="3657600" tIns="182880" rIns="3657600" rtlCol="0"/>
          <a:lstStyle>
            <a:lvl1pPr algn="ctr">
              <a:defRPr sz="6000" cap="all" spc="100" baseline="0">
                <a:solidFill>
                  <a:schemeClr val="accent5"/>
                </a:solidFill>
              </a:defRPr>
            </a:lvl1pPr>
          </a:lstStyle>
          <a:p>
            <a:pPr rtl="0"/>
            <a:r>
              <a:rPr lang="en-GB" noProof="0"/>
              <a:t>Click to add title</a:t>
            </a:r>
          </a:p>
        </p:txBody>
      </p:sp>
    </p:spTree>
    <p:extLst>
      <p:ext uri="{BB962C8B-B14F-4D97-AF65-F5344CB8AC3E}">
        <p14:creationId xmlns:p14="http://schemas.microsoft.com/office/powerpoint/2010/main" val="11483287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3D21-9143-4E6D-87CD-82F00F7DC6FA}"/>
              </a:ext>
            </a:extLst>
          </p:cNvPr>
          <p:cNvSpPr>
            <a:spLocks noGrp="1"/>
          </p:cNvSpPr>
          <p:nvPr>
            <p:ph type="title" hasCustomPrompt="1"/>
          </p:nvPr>
        </p:nvSpPr>
        <p:spPr>
          <a:xfrm>
            <a:off x="827314" y="627486"/>
            <a:ext cx="5268686" cy="568896"/>
          </a:xfrm>
          <a:prstGeom prst="rect">
            <a:avLst/>
          </a:prstGeom>
        </p:spPr>
        <p:txBody>
          <a:bodyPr rtlCol="0" anchor="ctr"/>
          <a:lstStyle>
            <a:lvl1pPr>
              <a:defRPr sz="2400" cap="all" spc="100" baseline="0">
                <a:solidFill>
                  <a:schemeClr val="accent2"/>
                </a:solidFill>
              </a:defRPr>
            </a:lvl1pPr>
          </a:lstStyle>
          <a:p>
            <a:pPr rtl="0"/>
            <a:r>
              <a:rPr lang="en-GB" noProof="0"/>
              <a:t>Click to add title</a:t>
            </a:r>
          </a:p>
        </p:txBody>
      </p:sp>
      <p:sp>
        <p:nvSpPr>
          <p:cNvPr id="11" name="Text Placeholder 10">
            <a:extLst>
              <a:ext uri="{FF2B5EF4-FFF2-40B4-BE49-F238E27FC236}">
                <a16:creationId xmlns:a16="http://schemas.microsoft.com/office/drawing/2014/main" id="{235C24E7-D67D-40AA-B6B1-AE47659E18EC}"/>
              </a:ext>
            </a:extLst>
          </p:cNvPr>
          <p:cNvSpPr>
            <a:spLocks noGrp="1"/>
          </p:cNvSpPr>
          <p:nvPr>
            <p:ph type="body" sz="quarter" idx="33" hasCustomPrompt="1"/>
          </p:nvPr>
        </p:nvSpPr>
        <p:spPr>
          <a:xfrm>
            <a:off x="820438" y="1011439"/>
            <a:ext cx="4989233" cy="568896"/>
          </a:xfrm>
          <a:prstGeom prst="rect">
            <a:avLst/>
          </a:prstGeom>
        </p:spPr>
        <p:txBody>
          <a:bodyPr rtlCol="0" anchor="ctr"/>
          <a:lstStyle>
            <a:lvl1pPr marL="0" indent="0" algn="l">
              <a:buNone/>
              <a:defRPr sz="2000" cap="none" spc="100" baseline="0">
                <a:solidFill>
                  <a:schemeClr val="accent2"/>
                </a:solidFill>
                <a:latin typeface="+mn-lt"/>
              </a:defRPr>
            </a:lvl1pPr>
          </a:lstStyle>
          <a:p>
            <a:pPr lvl="0" rtl="0"/>
            <a:r>
              <a:rPr lang="en-GB" noProof="0"/>
              <a:t>Click to add title</a:t>
            </a:r>
          </a:p>
        </p:txBody>
      </p:sp>
      <p:sp>
        <p:nvSpPr>
          <p:cNvPr id="19" name="Text Placeholder 14">
            <a:extLst>
              <a:ext uri="{FF2B5EF4-FFF2-40B4-BE49-F238E27FC236}">
                <a16:creationId xmlns:a16="http://schemas.microsoft.com/office/drawing/2014/main" id="{A756E9B8-BA57-4251-A0E6-DDADC29D95B9}"/>
              </a:ext>
            </a:extLst>
          </p:cNvPr>
          <p:cNvSpPr>
            <a:spLocks noGrp="1"/>
          </p:cNvSpPr>
          <p:nvPr>
            <p:ph type="body" sz="quarter" idx="26" hasCustomPrompt="1"/>
          </p:nvPr>
        </p:nvSpPr>
        <p:spPr>
          <a:xfrm>
            <a:off x="920666" y="2044485"/>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en-GB" noProof="0"/>
              <a:t>Click to add name</a:t>
            </a:r>
          </a:p>
        </p:txBody>
      </p:sp>
      <p:sp>
        <p:nvSpPr>
          <p:cNvPr id="20" name="Text Placeholder 14">
            <a:extLst>
              <a:ext uri="{FF2B5EF4-FFF2-40B4-BE49-F238E27FC236}">
                <a16:creationId xmlns:a16="http://schemas.microsoft.com/office/drawing/2014/main" id="{C0B962B5-0EC7-48EC-A687-C206A69C56D6}"/>
              </a:ext>
            </a:extLst>
          </p:cNvPr>
          <p:cNvSpPr>
            <a:spLocks noGrp="1"/>
          </p:cNvSpPr>
          <p:nvPr>
            <p:ph type="body" sz="quarter" idx="13" hasCustomPrompt="1"/>
          </p:nvPr>
        </p:nvSpPr>
        <p:spPr>
          <a:xfrm>
            <a:off x="2727695" y="2044485"/>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22" name="Text Placeholder 14">
            <a:extLst>
              <a:ext uri="{FF2B5EF4-FFF2-40B4-BE49-F238E27FC236}">
                <a16:creationId xmlns:a16="http://schemas.microsoft.com/office/drawing/2014/main" id="{1314A100-8075-4D1D-995C-34F5838D58F2}"/>
              </a:ext>
            </a:extLst>
          </p:cNvPr>
          <p:cNvSpPr>
            <a:spLocks noGrp="1"/>
          </p:cNvSpPr>
          <p:nvPr>
            <p:ph type="body" sz="quarter" idx="34" hasCustomPrompt="1"/>
          </p:nvPr>
        </p:nvSpPr>
        <p:spPr>
          <a:xfrm>
            <a:off x="920666" y="3428263"/>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en-GB" noProof="0"/>
              <a:t>Click to add name</a:t>
            </a:r>
          </a:p>
        </p:txBody>
      </p:sp>
      <p:sp>
        <p:nvSpPr>
          <p:cNvPr id="23" name="Text Placeholder 14">
            <a:extLst>
              <a:ext uri="{FF2B5EF4-FFF2-40B4-BE49-F238E27FC236}">
                <a16:creationId xmlns:a16="http://schemas.microsoft.com/office/drawing/2014/main" id="{9C946523-4B92-4003-B43C-B01D972454F4}"/>
              </a:ext>
            </a:extLst>
          </p:cNvPr>
          <p:cNvSpPr>
            <a:spLocks noGrp="1"/>
          </p:cNvSpPr>
          <p:nvPr>
            <p:ph type="body" sz="quarter" idx="35" hasCustomPrompt="1"/>
          </p:nvPr>
        </p:nvSpPr>
        <p:spPr>
          <a:xfrm>
            <a:off x="2727695" y="3428263"/>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25" name="Text Placeholder 14">
            <a:extLst>
              <a:ext uri="{FF2B5EF4-FFF2-40B4-BE49-F238E27FC236}">
                <a16:creationId xmlns:a16="http://schemas.microsoft.com/office/drawing/2014/main" id="{F9BEEAAD-CC7F-427D-BCFF-1BBA5023ABE6}"/>
              </a:ext>
            </a:extLst>
          </p:cNvPr>
          <p:cNvSpPr>
            <a:spLocks noGrp="1"/>
          </p:cNvSpPr>
          <p:nvPr>
            <p:ph type="body" sz="quarter" idx="36" hasCustomPrompt="1"/>
          </p:nvPr>
        </p:nvSpPr>
        <p:spPr>
          <a:xfrm>
            <a:off x="920666" y="4812041"/>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en-GB" noProof="0"/>
              <a:t>Click to add name</a:t>
            </a:r>
          </a:p>
        </p:txBody>
      </p:sp>
      <p:sp>
        <p:nvSpPr>
          <p:cNvPr id="26" name="Text Placeholder 14">
            <a:extLst>
              <a:ext uri="{FF2B5EF4-FFF2-40B4-BE49-F238E27FC236}">
                <a16:creationId xmlns:a16="http://schemas.microsoft.com/office/drawing/2014/main" id="{B6693A35-4411-4FE2-82FD-5D30D8D62AF3}"/>
              </a:ext>
            </a:extLst>
          </p:cNvPr>
          <p:cNvSpPr>
            <a:spLocks noGrp="1"/>
          </p:cNvSpPr>
          <p:nvPr>
            <p:ph type="body" sz="quarter" idx="37" hasCustomPrompt="1"/>
          </p:nvPr>
        </p:nvSpPr>
        <p:spPr>
          <a:xfrm>
            <a:off x="2727695" y="4812041"/>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en-GB" noProof="0"/>
              <a:t>Click to add text</a:t>
            </a:r>
          </a:p>
        </p:txBody>
      </p:sp>
      <p:sp>
        <p:nvSpPr>
          <p:cNvPr id="17" name="Date Placeholder 3">
            <a:extLst>
              <a:ext uri="{FF2B5EF4-FFF2-40B4-BE49-F238E27FC236}">
                <a16:creationId xmlns:a16="http://schemas.microsoft.com/office/drawing/2014/main" id="{B658EBA7-4275-488A-B86F-67B70609FC99}"/>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2">
                    <a:lumMod val="50000"/>
                  </a:schemeClr>
                </a:solidFill>
                <a:effectLst/>
              </a:defRPr>
            </a:lvl1pPr>
          </a:lstStyle>
          <a:p>
            <a:pPr rtl="0"/>
            <a:r>
              <a:rPr lang="en-GB" noProof="0"/>
              <a:t>20XX</a:t>
            </a:r>
          </a:p>
        </p:txBody>
      </p:sp>
      <p:sp>
        <p:nvSpPr>
          <p:cNvPr id="27" name="Footer Placeholder 4">
            <a:extLst>
              <a:ext uri="{FF2B5EF4-FFF2-40B4-BE49-F238E27FC236}">
                <a16:creationId xmlns:a16="http://schemas.microsoft.com/office/drawing/2014/main" id="{A59824DA-522A-4135-800A-60F504928B2D}"/>
              </a:ext>
            </a:extLst>
          </p:cNvPr>
          <p:cNvSpPr>
            <a:spLocks noGrp="1"/>
          </p:cNvSpPr>
          <p:nvPr>
            <p:ph type="ftr" sz="quarter" idx="3"/>
          </p:nvPr>
        </p:nvSpPr>
        <p:spPr>
          <a:xfrm>
            <a:off x="5809670" y="6356350"/>
            <a:ext cx="3407138"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GB" dirty="0"/>
              <a:t>GLSTF 2023</a:t>
            </a:r>
          </a:p>
        </p:txBody>
      </p:sp>
      <p:sp>
        <p:nvSpPr>
          <p:cNvPr id="7" name="Picture Placeholder 8">
            <a:extLst>
              <a:ext uri="{FF2B5EF4-FFF2-40B4-BE49-F238E27FC236}">
                <a16:creationId xmlns:a16="http://schemas.microsoft.com/office/drawing/2014/main" id="{93D3F372-68E2-486A-A105-748C2BB245A0}"/>
              </a:ext>
            </a:extLst>
          </p:cNvPr>
          <p:cNvSpPr>
            <a:spLocks noGrp="1"/>
          </p:cNvSpPr>
          <p:nvPr>
            <p:ph type="pic" sz="quarter" idx="14" hasCustomPrompt="1"/>
          </p:nvPr>
        </p:nvSpPr>
        <p:spPr>
          <a:xfrm>
            <a:off x="6683831" y="0"/>
            <a:ext cx="5508168" cy="6858000"/>
          </a:xfrm>
          <a:prstGeom prst="rect">
            <a:avLst/>
          </a:prstGeom>
        </p:spPr>
        <p:txBody>
          <a:bodyPr rtlCol="0"/>
          <a:lstStyle>
            <a:lvl1pPr marL="0" indent="0" algn="ctr">
              <a:buNone/>
              <a:defRPr/>
            </a:lvl1pPr>
          </a:lstStyle>
          <a:p>
            <a:pPr rtl="0"/>
            <a:r>
              <a:rPr lang="en-GB" noProof="0"/>
              <a:t>Click to add photo</a:t>
            </a:r>
          </a:p>
        </p:txBody>
      </p:sp>
      <p:sp>
        <p:nvSpPr>
          <p:cNvPr id="28" name="Slide Number Placeholder 5">
            <a:extLst>
              <a:ext uri="{FF2B5EF4-FFF2-40B4-BE49-F238E27FC236}">
                <a16:creationId xmlns:a16="http://schemas.microsoft.com/office/drawing/2014/main" id="{8D667147-015B-4B04-886E-3451355DC70A}"/>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a:t>‹#›</a:t>
            </a:fld>
            <a:endParaRPr lang="en-GB" noProof="0"/>
          </a:p>
        </p:txBody>
      </p:sp>
    </p:spTree>
    <p:extLst>
      <p:ext uri="{BB962C8B-B14F-4D97-AF65-F5344CB8AC3E}">
        <p14:creationId xmlns:p14="http://schemas.microsoft.com/office/powerpoint/2010/main" val="38056599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09C70A-0F34-4BEB-BABD-659A58DC489C}"/>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itle 9">
            <a:extLst>
              <a:ext uri="{FF2B5EF4-FFF2-40B4-BE49-F238E27FC236}">
                <a16:creationId xmlns:a16="http://schemas.microsoft.com/office/drawing/2014/main" id="{8F6663C8-5425-48D7-9E9D-F2B794222FA5}"/>
              </a:ext>
            </a:extLst>
          </p:cNvPr>
          <p:cNvSpPr>
            <a:spLocks noGrp="1"/>
          </p:cNvSpPr>
          <p:nvPr>
            <p:ph type="title" hasCustomPrompt="1"/>
          </p:nvPr>
        </p:nvSpPr>
        <p:spPr>
          <a:xfrm>
            <a:off x="4038600" y="599301"/>
            <a:ext cx="4114800" cy="607969"/>
          </a:xfrm>
          <a:prstGeom prst="rect">
            <a:avLst/>
          </a:prstGeom>
        </p:spPr>
        <p:txBody>
          <a:bodyPr rtlCol="0" anchor="ctr"/>
          <a:lstStyle>
            <a:lvl1pPr algn="ctr">
              <a:defRPr sz="2400" cap="all" spc="100" baseline="0">
                <a:solidFill>
                  <a:schemeClr val="tx2">
                    <a:lumMod val="75000"/>
                  </a:schemeClr>
                </a:solidFill>
              </a:defRPr>
            </a:lvl1pPr>
          </a:lstStyle>
          <a:p>
            <a:pPr rtl="0"/>
            <a:r>
              <a:rPr lang="en-GB" noProof="0"/>
              <a:t>CLICK TO add title</a:t>
            </a:r>
          </a:p>
        </p:txBody>
      </p:sp>
      <p:sp>
        <p:nvSpPr>
          <p:cNvPr id="34" name="Text Placeholder 10">
            <a:extLst>
              <a:ext uri="{FF2B5EF4-FFF2-40B4-BE49-F238E27FC236}">
                <a16:creationId xmlns:a16="http://schemas.microsoft.com/office/drawing/2014/main" id="{781F399C-8EA8-402F-B2A4-828B062584C2}"/>
              </a:ext>
            </a:extLst>
          </p:cNvPr>
          <p:cNvSpPr>
            <a:spLocks noGrp="1"/>
          </p:cNvSpPr>
          <p:nvPr>
            <p:ph type="body" sz="quarter" idx="33" hasCustomPrompt="1"/>
          </p:nvPr>
        </p:nvSpPr>
        <p:spPr>
          <a:xfrm>
            <a:off x="4362186" y="1011441"/>
            <a:ext cx="3467628" cy="568896"/>
          </a:xfrm>
          <a:prstGeom prst="rect">
            <a:avLst/>
          </a:prstGeom>
        </p:spPr>
        <p:txBody>
          <a:bodyPr rtlCol="0" anchor="ctr"/>
          <a:lstStyle>
            <a:lvl1pPr marL="0" indent="0" algn="ctr">
              <a:buNone/>
              <a:defRPr sz="2000" cap="none" spc="100" baseline="0">
                <a:solidFill>
                  <a:schemeClr val="tx2">
                    <a:lumMod val="75000"/>
                  </a:schemeClr>
                </a:solidFill>
                <a:latin typeface="+mn-lt"/>
              </a:defRPr>
            </a:lvl1pPr>
          </a:lstStyle>
          <a:p>
            <a:pPr lvl="0" rtl="0"/>
            <a:r>
              <a:rPr lang="en-GB" noProof="0"/>
              <a:t>Click to add title</a:t>
            </a:r>
          </a:p>
        </p:txBody>
      </p:sp>
      <p:sp>
        <p:nvSpPr>
          <p:cNvPr id="35" name="Text Placeholder 10">
            <a:extLst>
              <a:ext uri="{FF2B5EF4-FFF2-40B4-BE49-F238E27FC236}">
                <a16:creationId xmlns:a16="http://schemas.microsoft.com/office/drawing/2014/main" id="{07DF62A2-2B04-4192-9858-1F4C30EFDA5B}"/>
              </a:ext>
            </a:extLst>
          </p:cNvPr>
          <p:cNvSpPr>
            <a:spLocks noGrp="1"/>
          </p:cNvSpPr>
          <p:nvPr>
            <p:ph type="body" sz="quarter" idx="34" hasCustomPrompt="1"/>
          </p:nvPr>
        </p:nvSpPr>
        <p:spPr>
          <a:xfrm>
            <a:off x="910838" y="2564313"/>
            <a:ext cx="4750631" cy="448769"/>
          </a:xfrm>
          <a:prstGeom prst="rect">
            <a:avLst/>
          </a:prstGeom>
        </p:spPr>
        <p:txBody>
          <a:bodyPr rtlCol="0"/>
          <a:lstStyle>
            <a:lvl1pPr marL="0" indent="0" algn="ctr">
              <a:buNone/>
              <a:defRPr sz="1800" cap="none" spc="200" baseline="0">
                <a:solidFill>
                  <a:schemeClr val="accent5">
                    <a:lumMod val="50000"/>
                  </a:schemeClr>
                </a:solidFill>
                <a:latin typeface="+mj-lt"/>
              </a:defRPr>
            </a:lvl1pPr>
          </a:lstStyle>
          <a:p>
            <a:pPr lvl="0" rtl="0"/>
            <a:r>
              <a:rPr lang="en-GB" noProof="0"/>
              <a:t>Click to add title</a:t>
            </a:r>
          </a:p>
        </p:txBody>
      </p:sp>
      <p:sp>
        <p:nvSpPr>
          <p:cNvPr id="11" name="Text Placeholder 10">
            <a:extLst>
              <a:ext uri="{FF2B5EF4-FFF2-40B4-BE49-F238E27FC236}">
                <a16:creationId xmlns:a16="http://schemas.microsoft.com/office/drawing/2014/main" id="{910CB016-EEF8-4992-8F92-8FE3375CEB06}"/>
              </a:ext>
            </a:extLst>
          </p:cNvPr>
          <p:cNvSpPr>
            <a:spLocks noGrp="1"/>
          </p:cNvSpPr>
          <p:nvPr>
            <p:ph type="body" sz="quarter" idx="25" hasCustomPrompt="1"/>
          </p:nvPr>
        </p:nvSpPr>
        <p:spPr>
          <a:xfrm>
            <a:off x="7739877" y="2564313"/>
            <a:ext cx="3532840" cy="448769"/>
          </a:xfrm>
          <a:prstGeom prst="rect">
            <a:avLst/>
          </a:prstGeom>
        </p:spPr>
        <p:txBody>
          <a:bodyPr rtlCol="0"/>
          <a:lstStyle>
            <a:lvl1pPr marL="0" indent="0" algn="ctr">
              <a:buNone/>
              <a:defRPr sz="1800" cap="none" spc="200" baseline="0">
                <a:solidFill>
                  <a:schemeClr val="accent5">
                    <a:lumMod val="50000"/>
                  </a:schemeClr>
                </a:solidFill>
                <a:latin typeface="+mj-lt"/>
              </a:defRPr>
            </a:lvl1pPr>
          </a:lstStyle>
          <a:p>
            <a:pPr lvl="0" rtl="0"/>
            <a:r>
              <a:rPr lang="en-GB" noProof="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911225" y="3187700"/>
            <a:ext cx="4749800" cy="2771775"/>
          </a:xfrm>
          <a:prstGeom prst="rect">
            <a:avLst/>
          </a:prstGeom>
        </p:spPr>
        <p:txBody>
          <a:bodyPr rtlCol="0"/>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rtl="0"/>
            <a:r>
              <a:rPr lang="en-GB" noProof="0"/>
              <a:t>Click to add content</a:t>
            </a:r>
          </a:p>
        </p:txBody>
      </p:sp>
      <p:sp>
        <p:nvSpPr>
          <p:cNvPr id="37" name="Content Placeholder 29">
            <a:extLst>
              <a:ext uri="{FF2B5EF4-FFF2-40B4-BE49-F238E27FC236}">
                <a16:creationId xmlns:a16="http://schemas.microsoft.com/office/drawing/2014/main" id="{1958214F-5F3C-4FBF-9DBD-97579EF4CF49}"/>
              </a:ext>
            </a:extLst>
          </p:cNvPr>
          <p:cNvSpPr>
            <a:spLocks noGrp="1"/>
          </p:cNvSpPr>
          <p:nvPr>
            <p:ph sz="quarter" idx="36" hasCustomPrompt="1"/>
          </p:nvPr>
        </p:nvSpPr>
        <p:spPr>
          <a:xfrm>
            <a:off x="7028164" y="3107442"/>
            <a:ext cx="4252612" cy="2882900"/>
          </a:xfrm>
          <a:prstGeom prst="rect">
            <a:avLst/>
          </a:prstGeom>
        </p:spPr>
        <p:txBody>
          <a:bodyPr rtlCol="0"/>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rtl="0"/>
            <a:r>
              <a:rPr lang="en-GB" noProof="0"/>
              <a:t>Click to add content</a:t>
            </a:r>
          </a:p>
        </p:txBody>
      </p:sp>
      <p:sp>
        <p:nvSpPr>
          <p:cNvPr id="3" name="Date Placeholder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rtlCol="0"/>
          <a:lstStyle/>
          <a:p>
            <a:r>
              <a:rPr lang="en-GB" dirty="0"/>
              <a:t>GLSTF 2023</a:t>
            </a:r>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en-GB" noProof="0" smtClean="0"/>
              <a:pPr/>
              <a:t>‹#›</a:t>
            </a:fld>
            <a:endParaRPr lang="en-GB" noProof="0"/>
          </a:p>
        </p:txBody>
      </p:sp>
    </p:spTree>
    <p:extLst>
      <p:ext uri="{BB962C8B-B14F-4D97-AF65-F5344CB8AC3E}">
        <p14:creationId xmlns:p14="http://schemas.microsoft.com/office/powerpoint/2010/main" val="12107938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Yr Action Pla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378E50-94EF-4230-91B3-4CDA4804D460}"/>
              </a:ext>
              <a:ext uri="{C183D7F6-B498-43B3-948B-1728B52AA6E4}">
                <adec:decorative xmlns:adec="http://schemas.microsoft.com/office/drawing/2017/decorative" val="1"/>
              </a:ext>
            </a:extLst>
          </p:cNvPr>
          <p:cNvGrpSpPr/>
          <p:nvPr userDrawn="1"/>
        </p:nvGrpSpPr>
        <p:grpSpPr>
          <a:xfrm>
            <a:off x="2749477" y="4411918"/>
            <a:ext cx="7895340" cy="344415"/>
            <a:chOff x="2749477" y="4411918"/>
            <a:chExt cx="7895340" cy="344415"/>
          </a:xfrm>
        </p:grpSpPr>
        <p:cxnSp>
          <p:nvCxnSpPr>
            <p:cNvPr id="102" name="Straight Connector 101">
              <a:extLst>
                <a:ext uri="{FF2B5EF4-FFF2-40B4-BE49-F238E27FC236}">
                  <a16:creationId xmlns:a16="http://schemas.microsoft.com/office/drawing/2014/main" id="{3FDF687F-1594-4839-AA46-5DACB2E040FA}"/>
                </a:ext>
                <a:ext uri="{C183D7F6-B498-43B3-948B-1728B52AA6E4}">
                  <adec:decorative xmlns:adec="http://schemas.microsoft.com/office/drawing/2017/decorative" val="1"/>
                </a:ext>
              </a:extLst>
            </p:cNvPr>
            <p:cNvCxnSpPr>
              <a:cxnSpLocks/>
            </p:cNvCxnSpPr>
            <p:nvPr/>
          </p:nvCxnSpPr>
          <p:spPr>
            <a:xfrm flipH="1">
              <a:off x="274947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AD917A9-665D-46F4-8911-E2881838B6E6}"/>
                </a:ext>
                <a:ext uri="{C183D7F6-B498-43B3-948B-1728B52AA6E4}">
                  <adec:decorative xmlns:adec="http://schemas.microsoft.com/office/drawing/2017/decorative" val="1"/>
                </a:ext>
              </a:extLst>
            </p:cNvPr>
            <p:cNvCxnSpPr>
              <a:cxnSpLocks/>
            </p:cNvCxnSpPr>
            <p:nvPr/>
          </p:nvCxnSpPr>
          <p:spPr>
            <a:xfrm flipH="1">
              <a:off x="6699668"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7D52265-C77D-45A6-96A5-2656848A3117}"/>
                </a:ext>
                <a:ext uri="{C183D7F6-B498-43B3-948B-1728B52AA6E4}">
                  <adec:decorative xmlns:adec="http://schemas.microsoft.com/office/drawing/2017/decorative" val="1"/>
                </a:ext>
              </a:extLst>
            </p:cNvPr>
            <p:cNvCxnSpPr>
              <a:cxnSpLocks/>
            </p:cNvCxnSpPr>
            <p:nvPr/>
          </p:nvCxnSpPr>
          <p:spPr>
            <a:xfrm flipH="1">
              <a:off x="1064355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4075B284-B3F9-49E3-A5BC-FBFD2C706C3D}"/>
              </a:ext>
              <a:ext uri="{C183D7F6-B498-43B3-948B-1728B52AA6E4}">
                <adec:decorative xmlns:adec="http://schemas.microsoft.com/office/drawing/2017/decorative" val="1"/>
              </a:ext>
            </a:extLst>
          </p:cNvPr>
          <p:cNvGrpSpPr/>
          <p:nvPr userDrawn="1"/>
        </p:nvGrpSpPr>
        <p:grpSpPr>
          <a:xfrm>
            <a:off x="2750737" y="2675138"/>
            <a:ext cx="6313957" cy="344415"/>
            <a:chOff x="2750737" y="2675138"/>
            <a:chExt cx="6313957" cy="344415"/>
          </a:xfrm>
        </p:grpSpPr>
        <p:cxnSp>
          <p:nvCxnSpPr>
            <p:cNvPr id="148" name="Straight Connector 147">
              <a:extLst>
                <a:ext uri="{FF2B5EF4-FFF2-40B4-BE49-F238E27FC236}">
                  <a16:creationId xmlns:a16="http://schemas.microsoft.com/office/drawing/2014/main" id="{1D75FFD8-965E-47C7-B05F-A941B5164AB4}"/>
                </a:ext>
                <a:ext uri="{C183D7F6-B498-43B3-948B-1728B52AA6E4}">
                  <adec:decorative xmlns:adec="http://schemas.microsoft.com/office/drawing/2017/decorative" val="1"/>
                </a:ext>
              </a:extLst>
            </p:cNvPr>
            <p:cNvCxnSpPr>
              <a:cxnSpLocks/>
            </p:cNvCxnSpPr>
            <p:nvPr userDrawn="1"/>
          </p:nvCxnSpPr>
          <p:spPr>
            <a:xfrm flipH="1">
              <a:off x="275073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DDFF1A-AABD-4DA5-9811-02C4149132AF}"/>
                </a:ext>
                <a:ext uri="{C183D7F6-B498-43B3-948B-1728B52AA6E4}">
                  <adec:decorative xmlns:adec="http://schemas.microsoft.com/office/drawing/2017/decorative" val="1"/>
                </a:ext>
              </a:extLst>
            </p:cNvPr>
            <p:cNvCxnSpPr>
              <a:cxnSpLocks/>
            </p:cNvCxnSpPr>
            <p:nvPr userDrawn="1"/>
          </p:nvCxnSpPr>
          <p:spPr>
            <a:xfrm flipH="1">
              <a:off x="511688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862A0FB-DDED-42C5-B28D-D466080F4637}"/>
                </a:ext>
                <a:ext uri="{C183D7F6-B498-43B3-948B-1728B52AA6E4}">
                  <adec:decorative xmlns:adec="http://schemas.microsoft.com/office/drawing/2017/decorative" val="1"/>
                </a:ext>
              </a:extLst>
            </p:cNvPr>
            <p:cNvCxnSpPr>
              <a:cxnSpLocks/>
            </p:cNvCxnSpPr>
            <p:nvPr userDrawn="1"/>
          </p:nvCxnSpPr>
          <p:spPr>
            <a:xfrm flipH="1">
              <a:off x="9063434"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7CD073CE-AA33-40C2-9636-3F5C236050F4}"/>
              </a:ext>
            </a:extLst>
          </p:cNvPr>
          <p:cNvSpPr>
            <a:spLocks noGrp="1"/>
          </p:cNvSpPr>
          <p:nvPr>
            <p:ph type="title" hasCustomPrompt="1"/>
          </p:nvPr>
        </p:nvSpPr>
        <p:spPr>
          <a:xfrm>
            <a:off x="4292241" y="693422"/>
            <a:ext cx="3607518" cy="633402"/>
          </a:xfrm>
          <a:prstGeom prst="rect">
            <a:avLst/>
          </a:prstGeom>
          <a:ln w="28575">
            <a:solidFill>
              <a:schemeClr val="accent2"/>
            </a:solidFill>
          </a:ln>
        </p:spPr>
        <p:txBody>
          <a:bodyPr rtlCol="0" anchor="ctr"/>
          <a:lstStyle>
            <a:lvl1pPr algn="ctr">
              <a:defRPr sz="2400" cap="all" spc="100" baseline="0">
                <a:solidFill>
                  <a:schemeClr val="tx2"/>
                </a:solidFill>
              </a:defRPr>
            </a:lvl1pPr>
          </a:lstStyle>
          <a:p>
            <a:pPr rtl="0"/>
            <a:r>
              <a:rPr lang="en-GB" noProof="0"/>
              <a:t>Click to add title</a:t>
            </a:r>
          </a:p>
        </p:txBody>
      </p:sp>
      <p:sp>
        <p:nvSpPr>
          <p:cNvPr id="58" name="Text Placeholder 14">
            <a:extLst>
              <a:ext uri="{FF2B5EF4-FFF2-40B4-BE49-F238E27FC236}">
                <a16:creationId xmlns:a16="http://schemas.microsoft.com/office/drawing/2014/main" id="{FC053B39-4BE6-44B3-8D93-ED230B1611A4}"/>
              </a:ext>
            </a:extLst>
          </p:cNvPr>
          <p:cNvSpPr>
            <a:spLocks noGrp="1"/>
          </p:cNvSpPr>
          <p:nvPr>
            <p:ph type="body" sz="quarter" idx="43" hasCustomPrompt="1"/>
          </p:nvPr>
        </p:nvSpPr>
        <p:spPr>
          <a:xfrm>
            <a:off x="2029367"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n-GB" noProof="0"/>
              <a:t>Click to add text</a:t>
            </a:r>
          </a:p>
        </p:txBody>
      </p:sp>
      <p:sp>
        <p:nvSpPr>
          <p:cNvPr id="59" name="Text Placeholder 14">
            <a:extLst>
              <a:ext uri="{FF2B5EF4-FFF2-40B4-BE49-F238E27FC236}">
                <a16:creationId xmlns:a16="http://schemas.microsoft.com/office/drawing/2014/main" id="{95F74BD3-C751-4644-9E0D-36D890A69E6E}"/>
              </a:ext>
            </a:extLst>
          </p:cNvPr>
          <p:cNvSpPr>
            <a:spLocks noGrp="1"/>
          </p:cNvSpPr>
          <p:nvPr>
            <p:ph type="body" sz="quarter" idx="44" hasCustomPrompt="1"/>
          </p:nvPr>
        </p:nvSpPr>
        <p:spPr>
          <a:xfrm>
            <a:off x="4397612"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n-GB" noProof="0"/>
              <a:t>Click to add text</a:t>
            </a:r>
          </a:p>
        </p:txBody>
      </p:sp>
      <p:sp>
        <p:nvSpPr>
          <p:cNvPr id="60" name="Text Placeholder 14">
            <a:extLst>
              <a:ext uri="{FF2B5EF4-FFF2-40B4-BE49-F238E27FC236}">
                <a16:creationId xmlns:a16="http://schemas.microsoft.com/office/drawing/2014/main" id="{3D5CF2BE-8C0B-408F-AEEB-45E3B588305D}"/>
              </a:ext>
            </a:extLst>
          </p:cNvPr>
          <p:cNvSpPr>
            <a:spLocks noGrp="1"/>
          </p:cNvSpPr>
          <p:nvPr>
            <p:ph type="body" sz="quarter" idx="45" hasCustomPrompt="1"/>
          </p:nvPr>
        </p:nvSpPr>
        <p:spPr>
          <a:xfrm>
            <a:off x="8344687"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n-GB" noProof="0"/>
              <a:t>Click to add text</a:t>
            </a:r>
          </a:p>
        </p:txBody>
      </p:sp>
      <p:sp>
        <p:nvSpPr>
          <p:cNvPr id="56" name="Text Placeholder 14">
            <a:extLst>
              <a:ext uri="{FF2B5EF4-FFF2-40B4-BE49-F238E27FC236}">
                <a16:creationId xmlns:a16="http://schemas.microsoft.com/office/drawing/2014/main" id="{4A07D9B0-4F06-4D69-B211-37FC634E5084}"/>
              </a:ext>
            </a:extLst>
          </p:cNvPr>
          <p:cNvSpPr>
            <a:spLocks noGrp="1"/>
          </p:cNvSpPr>
          <p:nvPr>
            <p:ph type="body" sz="quarter" idx="41" hasCustomPrompt="1"/>
          </p:nvPr>
        </p:nvSpPr>
        <p:spPr>
          <a:xfrm>
            <a:off x="696804" y="2739533"/>
            <a:ext cx="1021001" cy="501726"/>
          </a:xfrm>
          <a:prstGeom prst="rect">
            <a:avLst/>
          </a:prstGeom>
        </p:spPr>
        <p:txBody>
          <a:bodyPr rtlCol="0" anchor="ctr"/>
          <a:lstStyle>
            <a:lvl1pPr marL="0" indent="0" algn="ctr">
              <a:buNone/>
              <a:defRPr sz="2000" cap="none" spc="100" baseline="0">
                <a:solidFill>
                  <a:schemeClr val="accent5">
                    <a:lumMod val="50000"/>
                  </a:schemeClr>
                </a:solidFill>
                <a:latin typeface="+mj-lt"/>
              </a:defRPr>
            </a:lvl1pPr>
          </a:lstStyle>
          <a:p>
            <a:pPr lvl="0" rtl="0"/>
            <a:r>
              <a:rPr lang="en-GB" noProof="0"/>
              <a:t>Add year</a:t>
            </a:r>
          </a:p>
        </p:txBody>
      </p:sp>
      <p:sp>
        <p:nvSpPr>
          <p:cNvPr id="20" name="Text Placeholder 14">
            <a:extLst>
              <a:ext uri="{FF2B5EF4-FFF2-40B4-BE49-F238E27FC236}">
                <a16:creationId xmlns:a16="http://schemas.microsoft.com/office/drawing/2014/main" id="{E36FDE7A-7F96-4A7E-AB4F-DBCEFD81C3BA}"/>
              </a:ext>
            </a:extLst>
          </p:cNvPr>
          <p:cNvSpPr>
            <a:spLocks noGrp="1"/>
          </p:cNvSpPr>
          <p:nvPr>
            <p:ph type="body" sz="quarter" idx="17" hasCustomPrompt="1"/>
          </p:nvPr>
        </p:nvSpPr>
        <p:spPr>
          <a:xfrm>
            <a:off x="171234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1" name="Text Placeholder 14">
            <a:extLst>
              <a:ext uri="{FF2B5EF4-FFF2-40B4-BE49-F238E27FC236}">
                <a16:creationId xmlns:a16="http://schemas.microsoft.com/office/drawing/2014/main" id="{C3C9C771-CEBA-46FF-9941-0F82E4028CC4}"/>
              </a:ext>
            </a:extLst>
          </p:cNvPr>
          <p:cNvSpPr>
            <a:spLocks noGrp="1"/>
          </p:cNvSpPr>
          <p:nvPr>
            <p:ph type="body" sz="quarter" idx="18" hasCustomPrompt="1"/>
          </p:nvPr>
        </p:nvSpPr>
        <p:spPr>
          <a:xfrm>
            <a:off x="250176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2" name="Text Placeholder 14">
            <a:extLst>
              <a:ext uri="{FF2B5EF4-FFF2-40B4-BE49-F238E27FC236}">
                <a16:creationId xmlns:a16="http://schemas.microsoft.com/office/drawing/2014/main" id="{945F6154-355B-4195-8155-1E8C079CDEE2}"/>
              </a:ext>
            </a:extLst>
          </p:cNvPr>
          <p:cNvSpPr>
            <a:spLocks noGrp="1"/>
          </p:cNvSpPr>
          <p:nvPr>
            <p:ph type="body" sz="quarter" idx="19" hasCustomPrompt="1"/>
          </p:nvPr>
        </p:nvSpPr>
        <p:spPr>
          <a:xfrm>
            <a:off x="329117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3" name="Text Placeholder 14">
            <a:extLst>
              <a:ext uri="{FF2B5EF4-FFF2-40B4-BE49-F238E27FC236}">
                <a16:creationId xmlns:a16="http://schemas.microsoft.com/office/drawing/2014/main" id="{B8E228D5-C0F1-4215-8880-B28856B6F77B}"/>
              </a:ext>
            </a:extLst>
          </p:cNvPr>
          <p:cNvSpPr>
            <a:spLocks noGrp="1"/>
          </p:cNvSpPr>
          <p:nvPr>
            <p:ph type="body" sz="quarter" idx="20" hasCustomPrompt="1"/>
          </p:nvPr>
        </p:nvSpPr>
        <p:spPr>
          <a:xfrm>
            <a:off x="408059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4" name="Text Placeholder 14">
            <a:extLst>
              <a:ext uri="{FF2B5EF4-FFF2-40B4-BE49-F238E27FC236}">
                <a16:creationId xmlns:a16="http://schemas.microsoft.com/office/drawing/2014/main" id="{5568E40A-0330-4C80-9F64-FB6C4B7CC11D}"/>
              </a:ext>
            </a:extLst>
          </p:cNvPr>
          <p:cNvSpPr>
            <a:spLocks noGrp="1"/>
          </p:cNvSpPr>
          <p:nvPr>
            <p:ph type="body" sz="quarter" idx="21" hasCustomPrompt="1"/>
          </p:nvPr>
        </p:nvSpPr>
        <p:spPr>
          <a:xfrm>
            <a:off x="4810807" y="3170170"/>
            <a:ext cx="61531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5" name="Text Placeholder 14">
            <a:extLst>
              <a:ext uri="{FF2B5EF4-FFF2-40B4-BE49-F238E27FC236}">
                <a16:creationId xmlns:a16="http://schemas.microsoft.com/office/drawing/2014/main" id="{EC8A3FD2-F6F6-40A0-89E1-7769CBB8D4BB}"/>
              </a:ext>
            </a:extLst>
          </p:cNvPr>
          <p:cNvSpPr>
            <a:spLocks noGrp="1"/>
          </p:cNvSpPr>
          <p:nvPr>
            <p:ph type="body" sz="quarter" idx="22" hasCustomPrompt="1"/>
          </p:nvPr>
        </p:nvSpPr>
        <p:spPr>
          <a:xfrm>
            <a:off x="565942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6" name="Text Placeholder 14">
            <a:extLst>
              <a:ext uri="{FF2B5EF4-FFF2-40B4-BE49-F238E27FC236}">
                <a16:creationId xmlns:a16="http://schemas.microsoft.com/office/drawing/2014/main" id="{A882D901-8E7C-431B-B6E9-14C8BD5B22C0}"/>
              </a:ext>
            </a:extLst>
          </p:cNvPr>
          <p:cNvSpPr>
            <a:spLocks noGrp="1"/>
          </p:cNvSpPr>
          <p:nvPr>
            <p:ph type="body" sz="quarter" idx="23" hasCustomPrompt="1"/>
          </p:nvPr>
        </p:nvSpPr>
        <p:spPr>
          <a:xfrm>
            <a:off x="644883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7" name="Text Placeholder 14">
            <a:extLst>
              <a:ext uri="{FF2B5EF4-FFF2-40B4-BE49-F238E27FC236}">
                <a16:creationId xmlns:a16="http://schemas.microsoft.com/office/drawing/2014/main" id="{2051E2EF-F729-4B79-8CD4-C0D60EE9AD08}"/>
              </a:ext>
            </a:extLst>
          </p:cNvPr>
          <p:cNvSpPr>
            <a:spLocks noGrp="1"/>
          </p:cNvSpPr>
          <p:nvPr>
            <p:ph type="body" sz="quarter" idx="24" hasCustomPrompt="1"/>
          </p:nvPr>
        </p:nvSpPr>
        <p:spPr>
          <a:xfrm>
            <a:off x="723825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8" name="Text Placeholder 14">
            <a:extLst>
              <a:ext uri="{FF2B5EF4-FFF2-40B4-BE49-F238E27FC236}">
                <a16:creationId xmlns:a16="http://schemas.microsoft.com/office/drawing/2014/main" id="{A8A6BF26-67C7-4AFD-82B4-5F8831E6276B}"/>
              </a:ext>
            </a:extLst>
          </p:cNvPr>
          <p:cNvSpPr>
            <a:spLocks noGrp="1"/>
          </p:cNvSpPr>
          <p:nvPr>
            <p:ph type="body" sz="quarter" idx="25" hasCustomPrompt="1"/>
          </p:nvPr>
        </p:nvSpPr>
        <p:spPr>
          <a:xfrm>
            <a:off x="802766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29" name="Text Placeholder 14">
            <a:extLst>
              <a:ext uri="{FF2B5EF4-FFF2-40B4-BE49-F238E27FC236}">
                <a16:creationId xmlns:a16="http://schemas.microsoft.com/office/drawing/2014/main" id="{9D579002-8C14-4A35-90BB-43E508420D98}"/>
              </a:ext>
            </a:extLst>
          </p:cNvPr>
          <p:cNvSpPr>
            <a:spLocks noGrp="1"/>
          </p:cNvSpPr>
          <p:nvPr>
            <p:ph type="body" sz="quarter" idx="26" hasCustomPrompt="1"/>
          </p:nvPr>
        </p:nvSpPr>
        <p:spPr>
          <a:xfrm>
            <a:off x="881708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0" name="Text Placeholder 14">
            <a:extLst>
              <a:ext uri="{FF2B5EF4-FFF2-40B4-BE49-F238E27FC236}">
                <a16:creationId xmlns:a16="http://schemas.microsoft.com/office/drawing/2014/main" id="{AA2D386B-15E3-4543-8D79-5B890CB60E7F}"/>
              </a:ext>
            </a:extLst>
          </p:cNvPr>
          <p:cNvSpPr>
            <a:spLocks noGrp="1"/>
          </p:cNvSpPr>
          <p:nvPr>
            <p:ph type="body" sz="quarter" idx="27" hasCustomPrompt="1"/>
          </p:nvPr>
        </p:nvSpPr>
        <p:spPr>
          <a:xfrm>
            <a:off x="960649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1" name="Text Placeholder 14">
            <a:extLst>
              <a:ext uri="{FF2B5EF4-FFF2-40B4-BE49-F238E27FC236}">
                <a16:creationId xmlns:a16="http://schemas.microsoft.com/office/drawing/2014/main" id="{D1BBCCCB-0A70-4CE2-AC23-DC53C20096BA}"/>
              </a:ext>
            </a:extLst>
          </p:cNvPr>
          <p:cNvSpPr>
            <a:spLocks noGrp="1"/>
          </p:cNvSpPr>
          <p:nvPr>
            <p:ph type="body" sz="quarter" idx="28" hasCustomPrompt="1"/>
          </p:nvPr>
        </p:nvSpPr>
        <p:spPr>
          <a:xfrm>
            <a:off x="10395907"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61" name="Text Placeholder 14">
            <a:extLst>
              <a:ext uri="{FF2B5EF4-FFF2-40B4-BE49-F238E27FC236}">
                <a16:creationId xmlns:a16="http://schemas.microsoft.com/office/drawing/2014/main" id="{83DD38EA-382F-4255-927F-5F23153D51A7}"/>
              </a:ext>
            </a:extLst>
          </p:cNvPr>
          <p:cNvSpPr>
            <a:spLocks noGrp="1"/>
          </p:cNvSpPr>
          <p:nvPr>
            <p:ph type="body" sz="quarter" idx="46" hasCustomPrompt="1"/>
          </p:nvPr>
        </p:nvSpPr>
        <p:spPr>
          <a:xfrm>
            <a:off x="2029367" y="400313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n-GB" noProof="0"/>
              <a:t>Click to add text</a:t>
            </a:r>
          </a:p>
        </p:txBody>
      </p:sp>
      <p:sp>
        <p:nvSpPr>
          <p:cNvPr id="62" name="Text Placeholder 14">
            <a:extLst>
              <a:ext uri="{FF2B5EF4-FFF2-40B4-BE49-F238E27FC236}">
                <a16:creationId xmlns:a16="http://schemas.microsoft.com/office/drawing/2014/main" id="{DDBB317C-ECEA-48F8-B070-51A7C7B4CDB2}"/>
              </a:ext>
            </a:extLst>
          </p:cNvPr>
          <p:cNvSpPr>
            <a:spLocks noGrp="1"/>
          </p:cNvSpPr>
          <p:nvPr>
            <p:ph type="body" sz="quarter" idx="47" hasCustomPrompt="1"/>
          </p:nvPr>
        </p:nvSpPr>
        <p:spPr>
          <a:xfrm>
            <a:off x="5976442" y="4003137"/>
            <a:ext cx="1440088" cy="408780"/>
          </a:xfrm>
          <a:prstGeom prst="rect">
            <a:avLst/>
          </a:prstGeom>
        </p:spPr>
        <p:txBody>
          <a:bodyPr rtlCol="0" anchor="b"/>
          <a:lstStyle>
            <a:lvl1pPr marL="0" indent="0" algn="ctr">
              <a:lnSpc>
                <a:spcPct val="100000"/>
              </a:lnSpc>
              <a:spcBef>
                <a:spcPts val="0"/>
              </a:spcBef>
              <a:buNone/>
              <a:defRPr sz="1400" b="0" cap="none" spc="100" baseline="0">
                <a:solidFill>
                  <a:schemeClr val="accent5">
                    <a:lumMod val="50000"/>
                  </a:schemeClr>
                </a:solidFill>
                <a:latin typeface="+mn-lt"/>
              </a:defRPr>
            </a:lvl1pPr>
          </a:lstStyle>
          <a:p>
            <a:pPr lvl="0" rtl="0"/>
            <a:r>
              <a:rPr lang="en-GB" noProof="0"/>
              <a:t>Click to add text</a:t>
            </a:r>
          </a:p>
        </p:txBody>
      </p:sp>
      <p:sp>
        <p:nvSpPr>
          <p:cNvPr id="63" name="Text Placeholder 14">
            <a:extLst>
              <a:ext uri="{FF2B5EF4-FFF2-40B4-BE49-F238E27FC236}">
                <a16:creationId xmlns:a16="http://schemas.microsoft.com/office/drawing/2014/main" id="{5C19CD78-318A-4E21-9027-254A8711F4C1}"/>
              </a:ext>
            </a:extLst>
          </p:cNvPr>
          <p:cNvSpPr>
            <a:spLocks noGrp="1"/>
          </p:cNvSpPr>
          <p:nvPr>
            <p:ph type="body" sz="quarter" idx="48" hasCustomPrompt="1"/>
          </p:nvPr>
        </p:nvSpPr>
        <p:spPr>
          <a:xfrm>
            <a:off x="9923517" y="400313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j-lt"/>
              </a:defRPr>
            </a:lvl1pPr>
          </a:lstStyle>
          <a:p>
            <a:pPr lvl="0" rtl="0"/>
            <a:r>
              <a:rPr lang="en-GB" noProof="0"/>
              <a:t>Click to add text</a:t>
            </a:r>
          </a:p>
        </p:txBody>
      </p:sp>
      <p:sp>
        <p:nvSpPr>
          <p:cNvPr id="57" name="Text Placeholder 14">
            <a:extLst>
              <a:ext uri="{FF2B5EF4-FFF2-40B4-BE49-F238E27FC236}">
                <a16:creationId xmlns:a16="http://schemas.microsoft.com/office/drawing/2014/main" id="{A437805B-FB40-4996-AD55-1BF1A2D64F0B}"/>
              </a:ext>
            </a:extLst>
          </p:cNvPr>
          <p:cNvSpPr>
            <a:spLocks noGrp="1"/>
          </p:cNvSpPr>
          <p:nvPr>
            <p:ph type="body" sz="quarter" idx="42" hasCustomPrompt="1"/>
          </p:nvPr>
        </p:nvSpPr>
        <p:spPr>
          <a:xfrm>
            <a:off x="696804" y="4437609"/>
            <a:ext cx="1021001" cy="501726"/>
          </a:xfrm>
          <a:prstGeom prst="rect">
            <a:avLst/>
          </a:prstGeom>
        </p:spPr>
        <p:txBody>
          <a:bodyPr rtlCol="0" anchor="ctr"/>
          <a:lstStyle>
            <a:lvl1pPr marL="0" indent="0" algn="ctr">
              <a:buNone/>
              <a:defRPr sz="2000" cap="none" spc="100" baseline="0">
                <a:solidFill>
                  <a:schemeClr val="accent5">
                    <a:lumMod val="50000"/>
                  </a:schemeClr>
                </a:solidFill>
                <a:latin typeface="+mj-lt"/>
              </a:defRPr>
            </a:lvl1pPr>
          </a:lstStyle>
          <a:p>
            <a:pPr lvl="0" rtl="0"/>
            <a:r>
              <a:rPr lang="en-GB" noProof="0"/>
              <a:t>Add year</a:t>
            </a:r>
          </a:p>
        </p:txBody>
      </p:sp>
      <p:sp>
        <p:nvSpPr>
          <p:cNvPr id="32" name="Text Placeholder 14">
            <a:extLst>
              <a:ext uri="{FF2B5EF4-FFF2-40B4-BE49-F238E27FC236}">
                <a16:creationId xmlns:a16="http://schemas.microsoft.com/office/drawing/2014/main" id="{40A55730-770B-4851-B7C1-A3AE260339EC}"/>
              </a:ext>
            </a:extLst>
          </p:cNvPr>
          <p:cNvSpPr>
            <a:spLocks noGrp="1"/>
          </p:cNvSpPr>
          <p:nvPr>
            <p:ph type="body" sz="quarter" idx="29" hasCustomPrompt="1"/>
          </p:nvPr>
        </p:nvSpPr>
        <p:spPr>
          <a:xfrm>
            <a:off x="171234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3" name="Text Placeholder 14">
            <a:extLst>
              <a:ext uri="{FF2B5EF4-FFF2-40B4-BE49-F238E27FC236}">
                <a16:creationId xmlns:a16="http://schemas.microsoft.com/office/drawing/2014/main" id="{32F5F67C-8450-4CC2-984C-18CEA2A424FA}"/>
              </a:ext>
            </a:extLst>
          </p:cNvPr>
          <p:cNvSpPr>
            <a:spLocks noGrp="1"/>
          </p:cNvSpPr>
          <p:nvPr>
            <p:ph type="body" sz="quarter" idx="30" hasCustomPrompt="1"/>
          </p:nvPr>
        </p:nvSpPr>
        <p:spPr>
          <a:xfrm>
            <a:off x="250176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4" name="Text Placeholder 14">
            <a:extLst>
              <a:ext uri="{FF2B5EF4-FFF2-40B4-BE49-F238E27FC236}">
                <a16:creationId xmlns:a16="http://schemas.microsoft.com/office/drawing/2014/main" id="{205940B1-D0A7-4FA0-8075-1DD875262A2B}"/>
              </a:ext>
            </a:extLst>
          </p:cNvPr>
          <p:cNvSpPr>
            <a:spLocks noGrp="1"/>
          </p:cNvSpPr>
          <p:nvPr>
            <p:ph type="body" sz="quarter" idx="31" hasCustomPrompt="1"/>
          </p:nvPr>
        </p:nvSpPr>
        <p:spPr>
          <a:xfrm>
            <a:off x="329117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5" name="Text Placeholder 14">
            <a:extLst>
              <a:ext uri="{FF2B5EF4-FFF2-40B4-BE49-F238E27FC236}">
                <a16:creationId xmlns:a16="http://schemas.microsoft.com/office/drawing/2014/main" id="{FF257E24-EF53-4359-8CF5-CC42A8F66184}"/>
              </a:ext>
            </a:extLst>
          </p:cNvPr>
          <p:cNvSpPr>
            <a:spLocks noGrp="1"/>
          </p:cNvSpPr>
          <p:nvPr>
            <p:ph type="body" sz="quarter" idx="32" hasCustomPrompt="1"/>
          </p:nvPr>
        </p:nvSpPr>
        <p:spPr>
          <a:xfrm>
            <a:off x="408059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6" name="Text Placeholder 14">
            <a:extLst>
              <a:ext uri="{FF2B5EF4-FFF2-40B4-BE49-F238E27FC236}">
                <a16:creationId xmlns:a16="http://schemas.microsoft.com/office/drawing/2014/main" id="{5A2166B8-0F7E-45E9-970E-79F921472A30}"/>
              </a:ext>
            </a:extLst>
          </p:cNvPr>
          <p:cNvSpPr>
            <a:spLocks noGrp="1"/>
          </p:cNvSpPr>
          <p:nvPr>
            <p:ph type="body" sz="quarter" idx="33" hasCustomPrompt="1"/>
          </p:nvPr>
        </p:nvSpPr>
        <p:spPr>
          <a:xfrm>
            <a:off x="4810807" y="4871997"/>
            <a:ext cx="61531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7" name="Text Placeholder 14">
            <a:extLst>
              <a:ext uri="{FF2B5EF4-FFF2-40B4-BE49-F238E27FC236}">
                <a16:creationId xmlns:a16="http://schemas.microsoft.com/office/drawing/2014/main" id="{FF45DCBF-40C1-4B85-9196-4C0237FA8CE9}"/>
              </a:ext>
            </a:extLst>
          </p:cNvPr>
          <p:cNvSpPr>
            <a:spLocks noGrp="1"/>
          </p:cNvSpPr>
          <p:nvPr>
            <p:ph type="body" sz="quarter" idx="34" hasCustomPrompt="1"/>
          </p:nvPr>
        </p:nvSpPr>
        <p:spPr>
          <a:xfrm>
            <a:off x="565942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8" name="Text Placeholder 14">
            <a:extLst>
              <a:ext uri="{FF2B5EF4-FFF2-40B4-BE49-F238E27FC236}">
                <a16:creationId xmlns:a16="http://schemas.microsoft.com/office/drawing/2014/main" id="{E0182695-A664-4408-ACB6-D9273831D560}"/>
              </a:ext>
            </a:extLst>
          </p:cNvPr>
          <p:cNvSpPr>
            <a:spLocks noGrp="1"/>
          </p:cNvSpPr>
          <p:nvPr>
            <p:ph type="body" sz="quarter" idx="35" hasCustomPrompt="1"/>
          </p:nvPr>
        </p:nvSpPr>
        <p:spPr>
          <a:xfrm>
            <a:off x="644883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39" name="Text Placeholder 14">
            <a:extLst>
              <a:ext uri="{FF2B5EF4-FFF2-40B4-BE49-F238E27FC236}">
                <a16:creationId xmlns:a16="http://schemas.microsoft.com/office/drawing/2014/main" id="{2928531F-4FEC-4B06-9428-27244D33B936}"/>
              </a:ext>
            </a:extLst>
          </p:cNvPr>
          <p:cNvSpPr>
            <a:spLocks noGrp="1"/>
          </p:cNvSpPr>
          <p:nvPr>
            <p:ph type="body" sz="quarter" idx="36" hasCustomPrompt="1"/>
          </p:nvPr>
        </p:nvSpPr>
        <p:spPr>
          <a:xfrm>
            <a:off x="723825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40" name="Text Placeholder 14">
            <a:extLst>
              <a:ext uri="{FF2B5EF4-FFF2-40B4-BE49-F238E27FC236}">
                <a16:creationId xmlns:a16="http://schemas.microsoft.com/office/drawing/2014/main" id="{E678C8DB-AF28-4A99-B976-36F54BA279CD}"/>
              </a:ext>
            </a:extLst>
          </p:cNvPr>
          <p:cNvSpPr>
            <a:spLocks noGrp="1"/>
          </p:cNvSpPr>
          <p:nvPr>
            <p:ph type="body" sz="quarter" idx="37" hasCustomPrompt="1"/>
          </p:nvPr>
        </p:nvSpPr>
        <p:spPr>
          <a:xfrm>
            <a:off x="802766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41" name="Text Placeholder 14">
            <a:extLst>
              <a:ext uri="{FF2B5EF4-FFF2-40B4-BE49-F238E27FC236}">
                <a16:creationId xmlns:a16="http://schemas.microsoft.com/office/drawing/2014/main" id="{FB1CBFC6-0E9C-4ECA-A915-798C00479D6B}"/>
              </a:ext>
            </a:extLst>
          </p:cNvPr>
          <p:cNvSpPr>
            <a:spLocks noGrp="1"/>
          </p:cNvSpPr>
          <p:nvPr>
            <p:ph type="body" sz="quarter" idx="38" hasCustomPrompt="1"/>
          </p:nvPr>
        </p:nvSpPr>
        <p:spPr>
          <a:xfrm>
            <a:off x="881708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42" name="Text Placeholder 14">
            <a:extLst>
              <a:ext uri="{FF2B5EF4-FFF2-40B4-BE49-F238E27FC236}">
                <a16:creationId xmlns:a16="http://schemas.microsoft.com/office/drawing/2014/main" id="{B4EC71CB-AE6D-46A0-87B4-6E2BD6A1CF6F}"/>
              </a:ext>
            </a:extLst>
          </p:cNvPr>
          <p:cNvSpPr>
            <a:spLocks noGrp="1"/>
          </p:cNvSpPr>
          <p:nvPr>
            <p:ph type="body" sz="quarter" idx="39" hasCustomPrompt="1"/>
          </p:nvPr>
        </p:nvSpPr>
        <p:spPr>
          <a:xfrm>
            <a:off x="960649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sp>
        <p:nvSpPr>
          <p:cNvPr id="43" name="Text Placeholder 14">
            <a:extLst>
              <a:ext uri="{FF2B5EF4-FFF2-40B4-BE49-F238E27FC236}">
                <a16:creationId xmlns:a16="http://schemas.microsoft.com/office/drawing/2014/main" id="{16A1EE39-3790-4721-9E09-19024F590A96}"/>
              </a:ext>
            </a:extLst>
          </p:cNvPr>
          <p:cNvSpPr>
            <a:spLocks noGrp="1"/>
          </p:cNvSpPr>
          <p:nvPr>
            <p:ph type="body" sz="quarter" idx="40" hasCustomPrompt="1"/>
          </p:nvPr>
        </p:nvSpPr>
        <p:spPr>
          <a:xfrm>
            <a:off x="10395907"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n-GB" noProof="0"/>
              <a:t>Click to add text</a:t>
            </a:r>
          </a:p>
        </p:txBody>
      </p:sp>
      <p:grpSp>
        <p:nvGrpSpPr>
          <p:cNvPr id="44" name="Group 43">
            <a:extLst>
              <a:ext uri="{FF2B5EF4-FFF2-40B4-BE49-F238E27FC236}">
                <a16:creationId xmlns:a16="http://schemas.microsoft.com/office/drawing/2014/main" id="{D4F8B141-9EE2-47E7-AF2A-94CECF90771C}"/>
              </a:ext>
              <a:ext uri="{C183D7F6-B498-43B3-948B-1728B52AA6E4}">
                <adec:decorative xmlns:adec="http://schemas.microsoft.com/office/drawing/2017/decorative" val="1"/>
              </a:ext>
            </a:extLst>
          </p:cNvPr>
          <p:cNvGrpSpPr/>
          <p:nvPr userDrawn="1"/>
        </p:nvGrpSpPr>
        <p:grpSpPr>
          <a:xfrm>
            <a:off x="2047081" y="4694680"/>
            <a:ext cx="8510121" cy="0"/>
            <a:chOff x="1504814" y="2488864"/>
            <a:chExt cx="8510121" cy="0"/>
          </a:xfrm>
        </p:grpSpPr>
        <p:cxnSp>
          <p:nvCxnSpPr>
            <p:cNvPr id="45" name="Straight Connector 44">
              <a:extLst>
                <a:ext uri="{FF2B5EF4-FFF2-40B4-BE49-F238E27FC236}">
                  <a16:creationId xmlns:a16="http://schemas.microsoft.com/office/drawing/2014/main" id="{0D73D561-653C-420E-BC66-5DA51DD36C89}"/>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3729D46-C590-474A-BF51-5B9D4359EB74}"/>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8D21A3-16A8-4ECB-832A-29159F1D20E9}"/>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217E3B-A68A-4BBD-889D-C078F6616CB6}"/>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C64796-B68D-4AE1-A16E-54663926A7FD}"/>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69D787A-5A6E-4ADB-BAAA-FC5EF3EF1BE0}"/>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371F89-9862-4F45-9CA4-A53BF2C3F720}"/>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9AC00F-FB14-4E51-ABB2-C72FB6C0A0F7}"/>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083D041-D6E2-4DFF-A37E-21E03F46AF94}"/>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4589E1D-9976-4550-917F-D88195CDCE9F}"/>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65CC16-DED3-4048-8705-CA87554422D7}"/>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4EDC1B45-4090-4B45-80FB-8DF542E67EC0}"/>
              </a:ext>
              <a:ext uri="{C183D7F6-B498-43B3-948B-1728B52AA6E4}">
                <adec:decorative xmlns:adec="http://schemas.microsoft.com/office/drawing/2017/decorative" val="1"/>
              </a:ext>
            </a:extLst>
          </p:cNvPr>
          <p:cNvGrpSpPr/>
          <p:nvPr userDrawn="1"/>
        </p:nvGrpSpPr>
        <p:grpSpPr>
          <a:xfrm>
            <a:off x="1872910" y="4599626"/>
            <a:ext cx="8858463" cy="174171"/>
            <a:chOff x="1835966" y="4162015"/>
            <a:chExt cx="8858463" cy="174171"/>
          </a:xfrm>
        </p:grpSpPr>
        <p:sp>
          <p:nvSpPr>
            <p:cNvPr id="90" name="Oval 234">
              <a:extLst>
                <a:ext uri="{FF2B5EF4-FFF2-40B4-BE49-F238E27FC236}">
                  <a16:creationId xmlns:a16="http://schemas.microsoft.com/office/drawing/2014/main" id="{1EFAF30E-1CB4-4DCC-B1A8-30450AECDE7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1" name="Oval 236">
              <a:extLst>
                <a:ext uri="{FF2B5EF4-FFF2-40B4-BE49-F238E27FC236}">
                  <a16:creationId xmlns:a16="http://schemas.microsoft.com/office/drawing/2014/main" id="{A53911EE-BFCB-48ED-9821-C8FD0449842D}"/>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2" name="Oval 238">
              <a:extLst>
                <a:ext uri="{FF2B5EF4-FFF2-40B4-BE49-F238E27FC236}">
                  <a16:creationId xmlns:a16="http://schemas.microsoft.com/office/drawing/2014/main" id="{AE84E691-02AF-4C42-B3B7-EE46E825C03F}"/>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3" name="Oval 240">
              <a:extLst>
                <a:ext uri="{FF2B5EF4-FFF2-40B4-BE49-F238E27FC236}">
                  <a16:creationId xmlns:a16="http://schemas.microsoft.com/office/drawing/2014/main" id="{EB9041A9-2967-41AF-BE0A-A7476B97B2CA}"/>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4" name="Oval 242">
              <a:extLst>
                <a:ext uri="{FF2B5EF4-FFF2-40B4-BE49-F238E27FC236}">
                  <a16:creationId xmlns:a16="http://schemas.microsoft.com/office/drawing/2014/main" id="{2B7F05AE-8C2E-43EB-BBA0-897D173AF613}"/>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5" name="Oval 244">
              <a:extLst>
                <a:ext uri="{FF2B5EF4-FFF2-40B4-BE49-F238E27FC236}">
                  <a16:creationId xmlns:a16="http://schemas.microsoft.com/office/drawing/2014/main" id="{4248E8A5-3D01-49ED-BEC6-0D27C4C50B7E}"/>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6" name="Oval 246">
              <a:extLst>
                <a:ext uri="{FF2B5EF4-FFF2-40B4-BE49-F238E27FC236}">
                  <a16:creationId xmlns:a16="http://schemas.microsoft.com/office/drawing/2014/main" id="{A50B1FA2-FFAB-4A04-8C04-CF6BC1BCDC98}"/>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7" name="Oval 248">
              <a:extLst>
                <a:ext uri="{FF2B5EF4-FFF2-40B4-BE49-F238E27FC236}">
                  <a16:creationId xmlns:a16="http://schemas.microsoft.com/office/drawing/2014/main" id="{B70F9284-E3A9-4E8C-9C28-93D985513A99}"/>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8" name="Oval 250">
              <a:extLst>
                <a:ext uri="{FF2B5EF4-FFF2-40B4-BE49-F238E27FC236}">
                  <a16:creationId xmlns:a16="http://schemas.microsoft.com/office/drawing/2014/main" id="{494AA308-491E-44AE-A81D-E62D362FC479}"/>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9" name="Oval 252">
              <a:extLst>
                <a:ext uri="{FF2B5EF4-FFF2-40B4-BE49-F238E27FC236}">
                  <a16:creationId xmlns:a16="http://schemas.microsoft.com/office/drawing/2014/main" id="{03B58A61-0691-4D1F-9A25-7CCB12DA9159}"/>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0" name="Oval 254">
              <a:extLst>
                <a:ext uri="{FF2B5EF4-FFF2-40B4-BE49-F238E27FC236}">
                  <a16:creationId xmlns:a16="http://schemas.microsoft.com/office/drawing/2014/main" id="{57F5DE50-7369-4681-A8F6-5E935A517811}"/>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1" name="Oval 256">
              <a:extLst>
                <a:ext uri="{FF2B5EF4-FFF2-40B4-BE49-F238E27FC236}">
                  <a16:creationId xmlns:a16="http://schemas.microsoft.com/office/drawing/2014/main" id="{4C666F7C-EBDE-456E-B607-1E0FA692438A}"/>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grpSp>
        <p:nvGrpSpPr>
          <p:cNvPr id="105" name="Group 104">
            <a:extLst>
              <a:ext uri="{FF2B5EF4-FFF2-40B4-BE49-F238E27FC236}">
                <a16:creationId xmlns:a16="http://schemas.microsoft.com/office/drawing/2014/main" id="{FFFF66A7-062A-4A45-8A10-A8F847AF1847}"/>
              </a:ext>
              <a:ext uri="{C183D7F6-B498-43B3-948B-1728B52AA6E4}">
                <adec:decorative xmlns:adec="http://schemas.microsoft.com/office/drawing/2017/decorative" val="1"/>
              </a:ext>
            </a:extLst>
          </p:cNvPr>
          <p:cNvGrpSpPr/>
          <p:nvPr userDrawn="1"/>
        </p:nvGrpSpPr>
        <p:grpSpPr>
          <a:xfrm>
            <a:off x="2049387" y="2999128"/>
            <a:ext cx="8510121" cy="0"/>
            <a:chOff x="1504814" y="2488864"/>
            <a:chExt cx="8510121" cy="0"/>
          </a:xfrm>
        </p:grpSpPr>
        <p:cxnSp>
          <p:nvCxnSpPr>
            <p:cNvPr id="106" name="Straight Connector 105">
              <a:extLst>
                <a:ext uri="{FF2B5EF4-FFF2-40B4-BE49-F238E27FC236}">
                  <a16:creationId xmlns:a16="http://schemas.microsoft.com/office/drawing/2014/main" id="{A2090933-BFE5-4598-998F-C2857039426F}"/>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7E50B9E-AD14-448E-B2DF-ED1D0F490865}"/>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F782020-9AE0-4B20-ACD4-057C60173A6C}"/>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E1A502D-7651-4CBE-81DE-FF4F102DAA73}"/>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4C29AAF-4E83-44DA-A084-3FF3C70F6155}"/>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C5616E9-1DAC-4713-A257-8682DD24AC5C}"/>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CDC726D-AB0E-4ED3-82DB-9DD54ADB100A}"/>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F1E4A6-E07E-4550-AB72-53438E0C4F0E}"/>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B638F82-2127-4858-AA45-F08A1CADABB9}"/>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28005E8-9894-4966-8BDE-95577A6039DC}"/>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FFBFEB2-9943-4D83-86DB-1A86AC15E8EF}"/>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67045F09-8CF5-4E51-A65C-54F8BF015868}"/>
              </a:ext>
              <a:ext uri="{C183D7F6-B498-43B3-948B-1728B52AA6E4}">
                <adec:decorative xmlns:adec="http://schemas.microsoft.com/office/drawing/2017/decorative" val="1"/>
              </a:ext>
            </a:extLst>
          </p:cNvPr>
          <p:cNvGrpSpPr/>
          <p:nvPr userDrawn="1"/>
        </p:nvGrpSpPr>
        <p:grpSpPr>
          <a:xfrm>
            <a:off x="1872910" y="2903401"/>
            <a:ext cx="8858463" cy="174171"/>
            <a:chOff x="1835966" y="4162015"/>
            <a:chExt cx="8858463" cy="174171"/>
          </a:xfrm>
        </p:grpSpPr>
        <p:sp>
          <p:nvSpPr>
            <p:cNvPr id="135" name="Oval 234">
              <a:extLst>
                <a:ext uri="{FF2B5EF4-FFF2-40B4-BE49-F238E27FC236}">
                  <a16:creationId xmlns:a16="http://schemas.microsoft.com/office/drawing/2014/main" id="{09B4CFFD-0C29-4685-915E-4DC40D4DFD9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6" name="Oval 236">
              <a:extLst>
                <a:ext uri="{FF2B5EF4-FFF2-40B4-BE49-F238E27FC236}">
                  <a16:creationId xmlns:a16="http://schemas.microsoft.com/office/drawing/2014/main" id="{736381B7-7D05-4040-9A1B-1918415768F3}"/>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7" name="Oval 238">
              <a:extLst>
                <a:ext uri="{FF2B5EF4-FFF2-40B4-BE49-F238E27FC236}">
                  <a16:creationId xmlns:a16="http://schemas.microsoft.com/office/drawing/2014/main" id="{4F77152F-41F4-45EC-B530-B38C5111C2BA}"/>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8" name="Oval 240">
              <a:extLst>
                <a:ext uri="{FF2B5EF4-FFF2-40B4-BE49-F238E27FC236}">
                  <a16:creationId xmlns:a16="http://schemas.microsoft.com/office/drawing/2014/main" id="{8FB428D5-0A0E-4CF3-A223-9F4F7B386105}"/>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9" name="Oval 242">
              <a:extLst>
                <a:ext uri="{FF2B5EF4-FFF2-40B4-BE49-F238E27FC236}">
                  <a16:creationId xmlns:a16="http://schemas.microsoft.com/office/drawing/2014/main" id="{A4275727-B33C-4EB0-9E6E-7CE33560321C}"/>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0" name="Oval 244">
              <a:extLst>
                <a:ext uri="{FF2B5EF4-FFF2-40B4-BE49-F238E27FC236}">
                  <a16:creationId xmlns:a16="http://schemas.microsoft.com/office/drawing/2014/main" id="{7998F366-05B2-42D3-9B4E-CD7F91FB9396}"/>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1" name="Oval 246">
              <a:extLst>
                <a:ext uri="{FF2B5EF4-FFF2-40B4-BE49-F238E27FC236}">
                  <a16:creationId xmlns:a16="http://schemas.microsoft.com/office/drawing/2014/main" id="{8593BF6C-17E2-4AB7-85D7-0B93D2376884}"/>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2" name="Oval 248">
              <a:extLst>
                <a:ext uri="{FF2B5EF4-FFF2-40B4-BE49-F238E27FC236}">
                  <a16:creationId xmlns:a16="http://schemas.microsoft.com/office/drawing/2014/main" id="{74F85EBE-E43B-4B81-85F1-89969EC56D55}"/>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3" name="Oval 250">
              <a:extLst>
                <a:ext uri="{FF2B5EF4-FFF2-40B4-BE49-F238E27FC236}">
                  <a16:creationId xmlns:a16="http://schemas.microsoft.com/office/drawing/2014/main" id="{16C21525-8829-45F3-8C9F-05274678E7C1}"/>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4" name="Oval 252">
              <a:extLst>
                <a:ext uri="{FF2B5EF4-FFF2-40B4-BE49-F238E27FC236}">
                  <a16:creationId xmlns:a16="http://schemas.microsoft.com/office/drawing/2014/main" id="{8FFF03BC-2EFF-4AF5-B788-A1FEA5378092}"/>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5" name="Oval 254">
              <a:extLst>
                <a:ext uri="{FF2B5EF4-FFF2-40B4-BE49-F238E27FC236}">
                  <a16:creationId xmlns:a16="http://schemas.microsoft.com/office/drawing/2014/main" id="{D811BD14-6461-4DD9-9A2C-BFC2C955390B}"/>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6" name="Oval 256">
              <a:extLst>
                <a:ext uri="{FF2B5EF4-FFF2-40B4-BE49-F238E27FC236}">
                  <a16:creationId xmlns:a16="http://schemas.microsoft.com/office/drawing/2014/main" id="{929BB859-9DB9-433D-8C7B-91E7FED48B59}"/>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pic>
        <p:nvPicPr>
          <p:cNvPr id="159" name="Graphic 158">
            <a:extLst>
              <a:ext uri="{FF2B5EF4-FFF2-40B4-BE49-F238E27FC236}">
                <a16:creationId xmlns:a16="http://schemas.microsoft.com/office/drawing/2014/main" id="{A24C8354-AD07-4B50-9334-314D6B2B10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sp>
        <p:nvSpPr>
          <p:cNvPr id="160" name="Date Placeholder 2">
            <a:extLst>
              <a:ext uri="{FF2B5EF4-FFF2-40B4-BE49-F238E27FC236}">
                <a16:creationId xmlns:a16="http://schemas.microsoft.com/office/drawing/2014/main" id="{D3F09D93-A56A-41E4-A3BA-42472B0A3850}"/>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en-GB" noProof="0"/>
              <a:t>20XX</a:t>
            </a:r>
          </a:p>
        </p:txBody>
      </p:sp>
      <p:sp>
        <p:nvSpPr>
          <p:cNvPr id="161" name="Footer Placeholder 3">
            <a:extLst>
              <a:ext uri="{FF2B5EF4-FFF2-40B4-BE49-F238E27FC236}">
                <a16:creationId xmlns:a16="http://schemas.microsoft.com/office/drawing/2014/main" id="{5951592E-5737-43C9-B6B0-D134076610B8}"/>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r>
              <a:rPr lang="en-GB" dirty="0"/>
              <a:t>GLSTF 2023</a:t>
            </a:r>
          </a:p>
        </p:txBody>
      </p:sp>
      <p:sp>
        <p:nvSpPr>
          <p:cNvPr id="162" name="Slide Number Placeholder 4">
            <a:extLst>
              <a:ext uri="{FF2B5EF4-FFF2-40B4-BE49-F238E27FC236}">
                <a16:creationId xmlns:a16="http://schemas.microsoft.com/office/drawing/2014/main" id="{3B542197-0399-4FBD-A10C-B97A68AA2A0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en-GB" noProof="0" smtClean="0"/>
              <a:pPr/>
              <a:t>‹#›</a:t>
            </a:fld>
            <a:endParaRPr lang="en-GB" noProof="0"/>
          </a:p>
        </p:txBody>
      </p:sp>
    </p:spTree>
    <p:extLst>
      <p:ext uri="{BB962C8B-B14F-4D97-AF65-F5344CB8AC3E}">
        <p14:creationId xmlns:p14="http://schemas.microsoft.com/office/powerpoint/2010/main" val="4420478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6D4A-16D3-4C35-A383-2DF039D54CF4}"/>
              </a:ext>
            </a:extLst>
          </p:cNvPr>
          <p:cNvSpPr>
            <a:spLocks noGrp="1"/>
          </p:cNvSpPr>
          <p:nvPr>
            <p:ph type="title" hasCustomPrompt="1"/>
          </p:nvPr>
        </p:nvSpPr>
        <p:spPr>
          <a:xfrm>
            <a:off x="819728" y="317739"/>
            <a:ext cx="4114800" cy="623923"/>
          </a:xfrm>
          <a:prstGeom prst="rect">
            <a:avLst/>
          </a:prstGeom>
        </p:spPr>
        <p:txBody>
          <a:bodyPr rtlCol="0" anchor="ctr"/>
          <a:lstStyle>
            <a:lvl1pPr>
              <a:defRPr sz="2400" cap="all" spc="100" baseline="0">
                <a:solidFill>
                  <a:schemeClr val="tx2"/>
                </a:solidFill>
              </a:defRPr>
            </a:lvl1pPr>
          </a:lstStyle>
          <a:p>
            <a:pPr rtl="0"/>
            <a:r>
              <a:rPr lang="en-GB" noProof="0"/>
              <a:t>Click to add title</a:t>
            </a:r>
          </a:p>
        </p:txBody>
      </p:sp>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914400" y="905856"/>
            <a:ext cx="5759450" cy="5047269"/>
          </a:xfrm>
          <a:prstGeom prst="rect">
            <a:avLst/>
          </a:prstGeom>
        </p:spPr>
        <p:txBody>
          <a:bodyPr rtlCol="0"/>
          <a:lstStyle>
            <a:lvl1pPr marL="0" indent="0">
              <a:buNone/>
              <a:defRPr sz="1800" cap="all" baseline="0">
                <a:solidFill>
                  <a:schemeClr val="accent5">
                    <a:lumMod val="50000"/>
                  </a:schemeClr>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rtl="0"/>
            <a:r>
              <a:rPr lang="en-GB" noProof="0"/>
              <a:t>Click to add content</a:t>
            </a:r>
          </a:p>
        </p:txBody>
      </p:sp>
      <p:sp>
        <p:nvSpPr>
          <p:cNvPr id="3" name="Date Placeholder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rtlCol="0"/>
          <a:lstStyle/>
          <a:p>
            <a:r>
              <a:rPr lang="en-GB" dirty="0"/>
              <a:t>GLSTF 2023</a:t>
            </a:r>
          </a:p>
        </p:txBody>
      </p:sp>
      <p:sp>
        <p:nvSpPr>
          <p:cNvPr id="8" name="Picture Placeholder 8">
            <a:extLst>
              <a:ext uri="{FF2B5EF4-FFF2-40B4-BE49-F238E27FC236}">
                <a16:creationId xmlns:a16="http://schemas.microsoft.com/office/drawing/2014/main" id="{A6BF61C1-4A8C-44D4-901D-E065B7B42A25}"/>
              </a:ext>
            </a:extLst>
          </p:cNvPr>
          <p:cNvSpPr>
            <a:spLocks noGrp="1"/>
          </p:cNvSpPr>
          <p:nvPr>
            <p:ph type="pic" sz="quarter" idx="14" hasCustomPrompt="1"/>
          </p:nvPr>
        </p:nvSpPr>
        <p:spPr>
          <a:xfrm>
            <a:off x="7598229" y="0"/>
            <a:ext cx="4593770" cy="6858000"/>
          </a:xfrm>
          <a:prstGeom prst="rect">
            <a:avLst/>
          </a:prstGeom>
        </p:spPr>
        <p:txBody>
          <a:bodyPr rtlCol="0"/>
          <a:lstStyle>
            <a:lvl1pPr marL="0" indent="0" algn="ctr">
              <a:buNone/>
              <a:defRPr/>
            </a:lvl1pPr>
          </a:lstStyle>
          <a:p>
            <a:pPr rtl="0"/>
            <a:r>
              <a:rPr lang="en-GB" noProof="0"/>
              <a:t>Click to add photo</a:t>
            </a:r>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a:t>‹#›</a:t>
            </a:fld>
            <a:endParaRPr lang="en-GB" noProof="0"/>
          </a:p>
        </p:txBody>
      </p:sp>
    </p:spTree>
    <p:extLst>
      <p:ext uri="{BB962C8B-B14F-4D97-AF65-F5344CB8AC3E}">
        <p14:creationId xmlns:p14="http://schemas.microsoft.com/office/powerpoint/2010/main" val="2701567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ur Team 4-Up">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726902C-381D-4629-AF04-0689A76C513B}"/>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F480C3F3-53A4-4049-96CE-C6C4EB9DA62C}"/>
              </a:ext>
            </a:extLst>
          </p:cNvPr>
          <p:cNvSpPr>
            <a:spLocks noGrp="1"/>
          </p:cNvSpPr>
          <p:nvPr>
            <p:ph type="title" hasCustomPrompt="1"/>
          </p:nvPr>
        </p:nvSpPr>
        <p:spPr>
          <a:xfrm>
            <a:off x="4038600" y="544286"/>
            <a:ext cx="4114800" cy="747929"/>
          </a:xfrm>
          <a:prstGeom prst="rect">
            <a:avLst/>
          </a:prstGeom>
        </p:spPr>
        <p:txBody>
          <a:bodyPr rtlCol="0" anchor="ctr"/>
          <a:lstStyle>
            <a:lvl1pPr algn="ctr">
              <a:defRPr sz="2400" cap="all" spc="100" baseline="0">
                <a:solidFill>
                  <a:schemeClr val="accent2"/>
                </a:solidFill>
              </a:defRPr>
            </a:lvl1pPr>
          </a:lstStyle>
          <a:p>
            <a:pPr rtl="0"/>
            <a:r>
              <a:rPr lang="en-GB" noProof="0"/>
              <a:t>Click to add title</a:t>
            </a:r>
          </a:p>
        </p:txBody>
      </p:sp>
      <p:sp>
        <p:nvSpPr>
          <p:cNvPr id="10" name="Picture Placeholder 9">
            <a:extLst>
              <a:ext uri="{FF2B5EF4-FFF2-40B4-BE49-F238E27FC236}">
                <a16:creationId xmlns:a16="http://schemas.microsoft.com/office/drawing/2014/main" id="{3F669E6E-28BD-4FC9-BFB3-B42707D25AE2}"/>
              </a:ext>
            </a:extLst>
          </p:cNvPr>
          <p:cNvSpPr>
            <a:spLocks noGrp="1"/>
          </p:cNvSpPr>
          <p:nvPr>
            <p:ph type="pic" sz="quarter" idx="14" hasCustomPrompt="1"/>
          </p:nvPr>
        </p:nvSpPr>
        <p:spPr>
          <a:xfrm>
            <a:off x="897731" y="2427897"/>
            <a:ext cx="2099702" cy="2115227"/>
          </a:xfrm>
          <a:prstGeom prst="rect">
            <a:avLst/>
          </a:prstGeom>
        </p:spPr>
        <p:txBody>
          <a:bodyPr rtlCol="0"/>
          <a:lstStyle>
            <a:lvl1pPr marL="0" indent="0" algn="ctr">
              <a:buNone/>
              <a:defRPr/>
            </a:lvl1pPr>
          </a:lstStyle>
          <a:p>
            <a:pPr rtl="0"/>
            <a:r>
              <a:rPr lang="en-GB" noProof="0"/>
              <a:t>Click to add photo</a:t>
            </a:r>
          </a:p>
        </p:txBody>
      </p:sp>
      <p:sp>
        <p:nvSpPr>
          <p:cNvPr id="14" name="Text Placeholder 10">
            <a:extLst>
              <a:ext uri="{FF2B5EF4-FFF2-40B4-BE49-F238E27FC236}">
                <a16:creationId xmlns:a16="http://schemas.microsoft.com/office/drawing/2014/main" id="{B0CE1D3C-6E95-41C8-9202-B6BACEA97CBA}"/>
              </a:ext>
            </a:extLst>
          </p:cNvPr>
          <p:cNvSpPr>
            <a:spLocks noGrp="1"/>
          </p:cNvSpPr>
          <p:nvPr>
            <p:ph type="body" sz="quarter" idx="18" hasCustomPrompt="1"/>
          </p:nvPr>
        </p:nvSpPr>
        <p:spPr>
          <a:xfrm>
            <a:off x="703729"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en-GB" noProof="0"/>
              <a:t>Add name</a:t>
            </a:r>
          </a:p>
        </p:txBody>
      </p:sp>
      <p:sp>
        <p:nvSpPr>
          <p:cNvPr id="15" name="Text Placeholder 10">
            <a:extLst>
              <a:ext uri="{FF2B5EF4-FFF2-40B4-BE49-F238E27FC236}">
                <a16:creationId xmlns:a16="http://schemas.microsoft.com/office/drawing/2014/main" id="{A90F4B16-F669-4D35-8B6D-5DE38097DD9A}"/>
              </a:ext>
            </a:extLst>
          </p:cNvPr>
          <p:cNvSpPr>
            <a:spLocks noGrp="1"/>
          </p:cNvSpPr>
          <p:nvPr>
            <p:ph type="body" sz="quarter" idx="19" hasCustomPrompt="1"/>
          </p:nvPr>
        </p:nvSpPr>
        <p:spPr>
          <a:xfrm>
            <a:off x="703728"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en-GB" noProof="0"/>
              <a:t>Add title</a:t>
            </a:r>
          </a:p>
        </p:txBody>
      </p:sp>
      <p:sp>
        <p:nvSpPr>
          <p:cNvPr id="17" name="Rectangle 16">
            <a:extLst>
              <a:ext uri="{FF2B5EF4-FFF2-40B4-BE49-F238E27FC236}">
                <a16:creationId xmlns:a16="http://schemas.microsoft.com/office/drawing/2014/main" id="{E90D56BE-BB71-4ADC-B308-883B7BB63CDE}"/>
              </a:ext>
              <a:ext uri="{C183D7F6-B498-43B3-948B-1728B52AA6E4}">
                <adec:decorative xmlns:adec="http://schemas.microsoft.com/office/drawing/2017/decorative" val="1"/>
              </a:ext>
            </a:extLst>
          </p:cNvPr>
          <p:cNvSpPr/>
          <p:nvPr userDrawn="1"/>
        </p:nvSpPr>
        <p:spPr>
          <a:xfrm>
            <a:off x="70372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Picture Placeholder 9">
            <a:extLst>
              <a:ext uri="{FF2B5EF4-FFF2-40B4-BE49-F238E27FC236}">
                <a16:creationId xmlns:a16="http://schemas.microsoft.com/office/drawing/2014/main" id="{24532133-7BD7-49DF-96C1-B4A992CE4DF0}"/>
              </a:ext>
            </a:extLst>
          </p:cNvPr>
          <p:cNvSpPr>
            <a:spLocks noGrp="1"/>
          </p:cNvSpPr>
          <p:nvPr>
            <p:ph type="pic" sz="quarter" idx="20" hasCustomPrompt="1"/>
          </p:nvPr>
        </p:nvSpPr>
        <p:spPr>
          <a:xfrm>
            <a:off x="3667826" y="2427897"/>
            <a:ext cx="2099702" cy="2115227"/>
          </a:xfrm>
          <a:prstGeom prst="rect">
            <a:avLst/>
          </a:prstGeom>
        </p:spPr>
        <p:txBody>
          <a:bodyPr rtlCol="0"/>
          <a:lstStyle>
            <a:lvl1pPr marL="0" indent="0" algn="ctr">
              <a:buNone/>
              <a:defRPr/>
            </a:lvl1pPr>
          </a:lstStyle>
          <a:p>
            <a:pPr rtl="0"/>
            <a:r>
              <a:rPr lang="en-GB" noProof="0"/>
              <a:t>Click to add photo</a:t>
            </a:r>
          </a:p>
        </p:txBody>
      </p:sp>
      <p:sp>
        <p:nvSpPr>
          <p:cNvPr id="19" name="Rectangle 18">
            <a:extLst>
              <a:ext uri="{FF2B5EF4-FFF2-40B4-BE49-F238E27FC236}">
                <a16:creationId xmlns:a16="http://schemas.microsoft.com/office/drawing/2014/main" id="{4AF4F5B9-821C-4A57-B5E2-055949CECC07}"/>
              </a:ext>
              <a:ext uri="{C183D7F6-B498-43B3-948B-1728B52AA6E4}">
                <adec:decorative xmlns:adec="http://schemas.microsoft.com/office/drawing/2017/decorative" val="1"/>
              </a:ext>
            </a:extLst>
          </p:cNvPr>
          <p:cNvSpPr/>
          <p:nvPr userDrawn="1"/>
        </p:nvSpPr>
        <p:spPr>
          <a:xfrm>
            <a:off x="347382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Text Placeholder 10">
            <a:extLst>
              <a:ext uri="{FF2B5EF4-FFF2-40B4-BE49-F238E27FC236}">
                <a16:creationId xmlns:a16="http://schemas.microsoft.com/office/drawing/2014/main" id="{63893EB3-C98E-4A69-A71C-7C922128375E}"/>
              </a:ext>
            </a:extLst>
          </p:cNvPr>
          <p:cNvSpPr>
            <a:spLocks noGrp="1"/>
          </p:cNvSpPr>
          <p:nvPr>
            <p:ph type="body" sz="quarter" idx="23" hasCustomPrompt="1"/>
          </p:nvPr>
        </p:nvSpPr>
        <p:spPr>
          <a:xfrm>
            <a:off x="3473826"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en-GB" noProof="0"/>
              <a:t>Add name</a:t>
            </a:r>
          </a:p>
        </p:txBody>
      </p:sp>
      <p:sp>
        <p:nvSpPr>
          <p:cNvPr id="27" name="Text Placeholder 10">
            <a:extLst>
              <a:ext uri="{FF2B5EF4-FFF2-40B4-BE49-F238E27FC236}">
                <a16:creationId xmlns:a16="http://schemas.microsoft.com/office/drawing/2014/main" id="{5D0352AF-E877-45F2-9868-A8A1E017A91E}"/>
              </a:ext>
            </a:extLst>
          </p:cNvPr>
          <p:cNvSpPr>
            <a:spLocks noGrp="1"/>
          </p:cNvSpPr>
          <p:nvPr>
            <p:ph type="body" sz="quarter" idx="24" hasCustomPrompt="1"/>
          </p:nvPr>
        </p:nvSpPr>
        <p:spPr>
          <a:xfrm>
            <a:off x="3473825"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en-GB" noProof="0"/>
              <a:t>Add title</a:t>
            </a:r>
          </a:p>
        </p:txBody>
      </p:sp>
      <p:sp>
        <p:nvSpPr>
          <p:cNvPr id="20" name="Picture Placeholder 9">
            <a:extLst>
              <a:ext uri="{FF2B5EF4-FFF2-40B4-BE49-F238E27FC236}">
                <a16:creationId xmlns:a16="http://schemas.microsoft.com/office/drawing/2014/main" id="{750DAF93-603B-44B6-99DC-79A63DC3A1F4}"/>
              </a:ext>
            </a:extLst>
          </p:cNvPr>
          <p:cNvSpPr>
            <a:spLocks noGrp="1"/>
          </p:cNvSpPr>
          <p:nvPr>
            <p:ph type="pic" sz="quarter" idx="21" hasCustomPrompt="1"/>
          </p:nvPr>
        </p:nvSpPr>
        <p:spPr>
          <a:xfrm>
            <a:off x="6437921" y="2427897"/>
            <a:ext cx="2099702" cy="2115227"/>
          </a:xfrm>
          <a:prstGeom prst="rect">
            <a:avLst/>
          </a:prstGeom>
        </p:spPr>
        <p:txBody>
          <a:bodyPr rtlCol="0"/>
          <a:lstStyle>
            <a:lvl1pPr marL="0" indent="0" algn="ctr">
              <a:buNone/>
              <a:defRPr/>
            </a:lvl1pPr>
          </a:lstStyle>
          <a:p>
            <a:pPr rtl="0"/>
            <a:r>
              <a:rPr lang="en-GB" noProof="0"/>
              <a:t>Click to add photo</a:t>
            </a:r>
          </a:p>
        </p:txBody>
      </p:sp>
      <p:sp>
        <p:nvSpPr>
          <p:cNvPr id="21" name="Rectangle 20">
            <a:extLst>
              <a:ext uri="{FF2B5EF4-FFF2-40B4-BE49-F238E27FC236}">
                <a16:creationId xmlns:a16="http://schemas.microsoft.com/office/drawing/2014/main" id="{C372AD67-26BA-4843-BAFE-B661A05BBE9D}"/>
              </a:ext>
              <a:ext uri="{C183D7F6-B498-43B3-948B-1728B52AA6E4}">
                <adec:decorative xmlns:adec="http://schemas.microsoft.com/office/drawing/2017/decorative" val="1"/>
              </a:ext>
            </a:extLst>
          </p:cNvPr>
          <p:cNvSpPr/>
          <p:nvPr userDrawn="1"/>
        </p:nvSpPr>
        <p:spPr>
          <a:xfrm>
            <a:off x="624391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Rectangle 24">
            <a:extLst>
              <a:ext uri="{FF2B5EF4-FFF2-40B4-BE49-F238E27FC236}">
                <a16:creationId xmlns:a16="http://schemas.microsoft.com/office/drawing/2014/main" id="{FE0EAD7F-FBD0-4EA0-A7E7-5E65604B4716}"/>
              </a:ext>
              <a:ext uri="{C183D7F6-B498-43B3-948B-1728B52AA6E4}">
                <adec:decorative xmlns:adec="http://schemas.microsoft.com/office/drawing/2017/decorative" val="1"/>
              </a:ext>
            </a:extLst>
          </p:cNvPr>
          <p:cNvSpPr/>
          <p:nvPr userDrawn="1"/>
        </p:nvSpPr>
        <p:spPr>
          <a:xfrm>
            <a:off x="901401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Text Placeholder 10">
            <a:extLst>
              <a:ext uri="{FF2B5EF4-FFF2-40B4-BE49-F238E27FC236}">
                <a16:creationId xmlns:a16="http://schemas.microsoft.com/office/drawing/2014/main" id="{DA3EAA29-D608-4031-9C0E-0610D1886CA5}"/>
              </a:ext>
            </a:extLst>
          </p:cNvPr>
          <p:cNvSpPr>
            <a:spLocks noGrp="1"/>
          </p:cNvSpPr>
          <p:nvPr>
            <p:ph type="body" sz="quarter" idx="25" hasCustomPrompt="1"/>
          </p:nvPr>
        </p:nvSpPr>
        <p:spPr>
          <a:xfrm>
            <a:off x="6243921"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en-GB" noProof="0"/>
              <a:t>Add name</a:t>
            </a:r>
          </a:p>
        </p:txBody>
      </p:sp>
      <p:sp>
        <p:nvSpPr>
          <p:cNvPr id="29" name="Text Placeholder 10">
            <a:extLst>
              <a:ext uri="{FF2B5EF4-FFF2-40B4-BE49-F238E27FC236}">
                <a16:creationId xmlns:a16="http://schemas.microsoft.com/office/drawing/2014/main" id="{1DC4676B-9880-4C33-A8A2-88FB0944CF3B}"/>
              </a:ext>
            </a:extLst>
          </p:cNvPr>
          <p:cNvSpPr>
            <a:spLocks noGrp="1"/>
          </p:cNvSpPr>
          <p:nvPr>
            <p:ph type="body" sz="quarter" idx="26" hasCustomPrompt="1"/>
          </p:nvPr>
        </p:nvSpPr>
        <p:spPr>
          <a:xfrm>
            <a:off x="6243920"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en-GB" noProof="0"/>
              <a:t>Add title</a:t>
            </a:r>
          </a:p>
        </p:txBody>
      </p:sp>
      <p:sp>
        <p:nvSpPr>
          <p:cNvPr id="24" name="Picture Placeholder 9">
            <a:extLst>
              <a:ext uri="{FF2B5EF4-FFF2-40B4-BE49-F238E27FC236}">
                <a16:creationId xmlns:a16="http://schemas.microsoft.com/office/drawing/2014/main" id="{AF6D479F-D265-4CD5-88BE-FC37AFC5FF4B}"/>
              </a:ext>
            </a:extLst>
          </p:cNvPr>
          <p:cNvSpPr>
            <a:spLocks noGrp="1"/>
          </p:cNvSpPr>
          <p:nvPr>
            <p:ph type="pic" sz="quarter" idx="22" hasCustomPrompt="1"/>
          </p:nvPr>
        </p:nvSpPr>
        <p:spPr>
          <a:xfrm>
            <a:off x="9208016" y="2427897"/>
            <a:ext cx="2099702" cy="2115227"/>
          </a:xfrm>
          <a:prstGeom prst="rect">
            <a:avLst/>
          </a:prstGeom>
        </p:spPr>
        <p:txBody>
          <a:bodyPr rtlCol="0"/>
          <a:lstStyle>
            <a:lvl1pPr marL="0" indent="0" algn="ctr">
              <a:buNone/>
              <a:defRPr/>
            </a:lvl1pPr>
          </a:lstStyle>
          <a:p>
            <a:pPr rtl="0"/>
            <a:r>
              <a:rPr lang="en-GB" noProof="0"/>
              <a:t>Click to add photo</a:t>
            </a:r>
          </a:p>
        </p:txBody>
      </p:sp>
      <p:sp>
        <p:nvSpPr>
          <p:cNvPr id="30" name="Text Placeholder 10">
            <a:extLst>
              <a:ext uri="{FF2B5EF4-FFF2-40B4-BE49-F238E27FC236}">
                <a16:creationId xmlns:a16="http://schemas.microsoft.com/office/drawing/2014/main" id="{ED618ADF-296A-4300-A8AE-A1837B390A9F}"/>
              </a:ext>
            </a:extLst>
          </p:cNvPr>
          <p:cNvSpPr>
            <a:spLocks noGrp="1"/>
          </p:cNvSpPr>
          <p:nvPr>
            <p:ph type="body" sz="quarter" idx="27" hasCustomPrompt="1"/>
          </p:nvPr>
        </p:nvSpPr>
        <p:spPr>
          <a:xfrm>
            <a:off x="9014015"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en-GB" noProof="0"/>
              <a:t>Add name</a:t>
            </a:r>
          </a:p>
        </p:txBody>
      </p:sp>
      <p:sp>
        <p:nvSpPr>
          <p:cNvPr id="31" name="Text Placeholder 10">
            <a:extLst>
              <a:ext uri="{FF2B5EF4-FFF2-40B4-BE49-F238E27FC236}">
                <a16:creationId xmlns:a16="http://schemas.microsoft.com/office/drawing/2014/main" id="{CA503612-3331-4786-8298-4A1E0C1C75DD}"/>
              </a:ext>
            </a:extLst>
          </p:cNvPr>
          <p:cNvSpPr>
            <a:spLocks noGrp="1"/>
          </p:cNvSpPr>
          <p:nvPr>
            <p:ph type="body" sz="quarter" idx="28" hasCustomPrompt="1"/>
          </p:nvPr>
        </p:nvSpPr>
        <p:spPr>
          <a:xfrm>
            <a:off x="9014014"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en-GB" noProof="0"/>
              <a:t>Add title</a:t>
            </a:r>
          </a:p>
        </p:txBody>
      </p:sp>
      <p:sp>
        <p:nvSpPr>
          <p:cNvPr id="3" name="Date Placeholder 2">
            <a:extLst>
              <a:ext uri="{FF2B5EF4-FFF2-40B4-BE49-F238E27FC236}">
                <a16:creationId xmlns:a16="http://schemas.microsoft.com/office/drawing/2014/main" id="{75A1D0F5-2B0B-4318-B5DC-AECB09851E41}"/>
              </a:ext>
            </a:extLst>
          </p:cNvPr>
          <p:cNvSpPr>
            <a:spLocks noGrp="1"/>
          </p:cNvSpPr>
          <p:nvPr>
            <p:ph type="dt" sz="half" idx="1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E63A8939-F5BE-47FA-AE2F-AF66C45B1355}"/>
              </a:ext>
            </a:extLst>
          </p:cNvPr>
          <p:cNvSpPr>
            <a:spLocks noGrp="1"/>
          </p:cNvSpPr>
          <p:nvPr>
            <p:ph type="ftr" sz="quarter" idx="11"/>
          </p:nvPr>
        </p:nvSpPr>
        <p:spPr>
          <a:xfrm>
            <a:off x="4038600" y="6356350"/>
            <a:ext cx="4114800" cy="365125"/>
          </a:xfrm>
          <a:prstGeom prst="rect">
            <a:avLst/>
          </a:prstGeom>
        </p:spPr>
        <p:txBody>
          <a:bodyPr rtlCol="0"/>
          <a:lstStyle/>
          <a:p>
            <a:r>
              <a:rPr lang="en-GB" dirty="0"/>
              <a:t>GLSTF 2023</a:t>
            </a:r>
          </a:p>
        </p:txBody>
      </p:sp>
      <p:sp>
        <p:nvSpPr>
          <p:cNvPr id="5" name="Slide Number Placeholder 4">
            <a:extLst>
              <a:ext uri="{FF2B5EF4-FFF2-40B4-BE49-F238E27FC236}">
                <a16:creationId xmlns:a16="http://schemas.microsoft.com/office/drawing/2014/main" id="{798A3F37-FB91-4420-832B-EA39AE37BFF9}"/>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en-GB" noProof="0" smtClean="0"/>
              <a:pPr/>
              <a:t>‹#›</a:t>
            </a:fld>
            <a:endParaRPr lang="en-GB" noProof="0"/>
          </a:p>
        </p:txBody>
      </p:sp>
    </p:spTree>
    <p:extLst>
      <p:ext uri="{BB962C8B-B14F-4D97-AF65-F5344CB8AC3E}">
        <p14:creationId xmlns:p14="http://schemas.microsoft.com/office/powerpoint/2010/main" val="37934781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ur Team 8-Up">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B70B2057-9B78-4391-A15F-27A41A72F11D}"/>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9AB059CD-37AB-48A3-9976-0B38FF7A5A95}"/>
              </a:ext>
            </a:extLst>
          </p:cNvPr>
          <p:cNvSpPr>
            <a:spLocks noGrp="1"/>
          </p:cNvSpPr>
          <p:nvPr>
            <p:ph type="title" hasCustomPrompt="1"/>
          </p:nvPr>
        </p:nvSpPr>
        <p:spPr>
          <a:xfrm>
            <a:off x="4097106" y="589720"/>
            <a:ext cx="4006114" cy="657784"/>
          </a:xfrm>
          <a:prstGeom prst="rect">
            <a:avLst/>
          </a:prstGeom>
        </p:spPr>
        <p:txBody>
          <a:bodyPr rtlCol="0" anchor="ctr"/>
          <a:lstStyle>
            <a:lvl1pPr algn="ctr">
              <a:defRPr sz="2400" cap="all" spc="100" baseline="0">
                <a:solidFill>
                  <a:schemeClr val="accent2"/>
                </a:solidFill>
              </a:defRPr>
            </a:lvl1pPr>
          </a:lstStyle>
          <a:p>
            <a:pPr rtl="0"/>
            <a:r>
              <a:rPr lang="en-GB" noProof="0"/>
              <a:t>Click to add title</a:t>
            </a:r>
          </a:p>
        </p:txBody>
      </p:sp>
      <p:sp>
        <p:nvSpPr>
          <p:cNvPr id="10" name="Picture Placeholder 9">
            <a:extLst>
              <a:ext uri="{FF2B5EF4-FFF2-40B4-BE49-F238E27FC236}">
                <a16:creationId xmlns:a16="http://schemas.microsoft.com/office/drawing/2014/main" id="{236E0B0A-0B1B-438D-8971-570ACA956B88}"/>
              </a:ext>
            </a:extLst>
          </p:cNvPr>
          <p:cNvSpPr>
            <a:spLocks noGrp="1"/>
          </p:cNvSpPr>
          <p:nvPr>
            <p:ph type="pic" sz="quarter" idx="14" hasCustomPrompt="1"/>
          </p:nvPr>
        </p:nvSpPr>
        <p:spPr>
          <a:xfrm>
            <a:off x="1564029" y="1862038"/>
            <a:ext cx="1243292" cy="1144666"/>
          </a:xfrm>
          <a:prstGeom prst="rect">
            <a:avLst/>
          </a:prstGeom>
        </p:spPr>
        <p:txBody>
          <a:bodyPr rtlCol="0"/>
          <a:lstStyle>
            <a:lvl1pPr marL="0" indent="0" algn="ctr">
              <a:buNone/>
              <a:defRPr/>
            </a:lvl1pPr>
          </a:lstStyle>
          <a:p>
            <a:pPr rtl="0"/>
            <a:r>
              <a:rPr lang="en-GB" noProof="0"/>
              <a:t>Click to add photo</a:t>
            </a:r>
          </a:p>
        </p:txBody>
      </p:sp>
      <p:sp>
        <p:nvSpPr>
          <p:cNvPr id="11" name="Rectangle 10">
            <a:extLst>
              <a:ext uri="{FF2B5EF4-FFF2-40B4-BE49-F238E27FC236}">
                <a16:creationId xmlns:a16="http://schemas.microsoft.com/office/drawing/2014/main" id="{21FB8438-2DA4-4B23-ACCD-3DEADF3E753E}"/>
              </a:ext>
              <a:ext uri="{C183D7F6-B498-43B3-948B-1728B52AA6E4}">
                <adec:decorative xmlns:adec="http://schemas.microsoft.com/office/drawing/2017/decorative" val="1"/>
              </a:ext>
            </a:extLst>
          </p:cNvPr>
          <p:cNvSpPr/>
          <p:nvPr userDrawn="1"/>
        </p:nvSpPr>
        <p:spPr>
          <a:xfrm>
            <a:off x="144915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6" name="Text Placeholder 10">
            <a:extLst>
              <a:ext uri="{FF2B5EF4-FFF2-40B4-BE49-F238E27FC236}">
                <a16:creationId xmlns:a16="http://schemas.microsoft.com/office/drawing/2014/main" id="{3E63EE1F-208F-40D0-9307-47F66C8581BD}"/>
              </a:ext>
            </a:extLst>
          </p:cNvPr>
          <p:cNvSpPr>
            <a:spLocks noGrp="1"/>
          </p:cNvSpPr>
          <p:nvPr>
            <p:ph type="body" sz="quarter" idx="22" hasCustomPrompt="1"/>
          </p:nvPr>
        </p:nvSpPr>
        <p:spPr>
          <a:xfrm>
            <a:off x="1028073"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47" name="Text Placeholder 10">
            <a:extLst>
              <a:ext uri="{FF2B5EF4-FFF2-40B4-BE49-F238E27FC236}">
                <a16:creationId xmlns:a16="http://schemas.microsoft.com/office/drawing/2014/main" id="{40F7C878-62A1-4A30-AA27-C5F502C8D315}"/>
              </a:ext>
            </a:extLst>
          </p:cNvPr>
          <p:cNvSpPr>
            <a:spLocks noGrp="1"/>
          </p:cNvSpPr>
          <p:nvPr>
            <p:ph type="body" sz="quarter" idx="23" hasCustomPrompt="1"/>
          </p:nvPr>
        </p:nvSpPr>
        <p:spPr>
          <a:xfrm>
            <a:off x="1028073"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48" name="Picture Placeholder 9">
            <a:extLst>
              <a:ext uri="{FF2B5EF4-FFF2-40B4-BE49-F238E27FC236}">
                <a16:creationId xmlns:a16="http://schemas.microsoft.com/office/drawing/2014/main" id="{5D495D18-EB49-4AD5-A7EE-1E6D2496B69A}"/>
              </a:ext>
            </a:extLst>
          </p:cNvPr>
          <p:cNvSpPr>
            <a:spLocks noGrp="1"/>
          </p:cNvSpPr>
          <p:nvPr>
            <p:ph type="pic" sz="quarter" idx="24" hasCustomPrompt="1"/>
          </p:nvPr>
        </p:nvSpPr>
        <p:spPr>
          <a:xfrm>
            <a:off x="4211979" y="1862038"/>
            <a:ext cx="1243292" cy="1144666"/>
          </a:xfrm>
          <a:prstGeom prst="rect">
            <a:avLst/>
          </a:prstGeom>
        </p:spPr>
        <p:txBody>
          <a:bodyPr rtlCol="0"/>
          <a:lstStyle>
            <a:lvl1pPr marL="0" indent="0" algn="ctr">
              <a:buNone/>
              <a:defRPr/>
            </a:lvl1pPr>
          </a:lstStyle>
          <a:p>
            <a:pPr rtl="0"/>
            <a:r>
              <a:rPr lang="en-GB" noProof="0"/>
              <a:t>Click to add photo</a:t>
            </a:r>
          </a:p>
        </p:txBody>
      </p:sp>
      <p:sp>
        <p:nvSpPr>
          <p:cNvPr id="49" name="Rectangle 48">
            <a:extLst>
              <a:ext uri="{FF2B5EF4-FFF2-40B4-BE49-F238E27FC236}">
                <a16:creationId xmlns:a16="http://schemas.microsoft.com/office/drawing/2014/main" id="{9248BBAE-0CA8-464A-A4E0-AB7D697DA0F5}"/>
              </a:ext>
              <a:ext uri="{C183D7F6-B498-43B3-948B-1728B52AA6E4}">
                <adec:decorative xmlns:adec="http://schemas.microsoft.com/office/drawing/2017/decorative" val="1"/>
              </a:ext>
            </a:extLst>
          </p:cNvPr>
          <p:cNvSpPr/>
          <p:nvPr userDrawn="1"/>
        </p:nvSpPr>
        <p:spPr>
          <a:xfrm>
            <a:off x="409710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0" name="Text Placeholder 10">
            <a:extLst>
              <a:ext uri="{FF2B5EF4-FFF2-40B4-BE49-F238E27FC236}">
                <a16:creationId xmlns:a16="http://schemas.microsoft.com/office/drawing/2014/main" id="{03551339-A94F-4674-8165-3BFA78946D07}"/>
              </a:ext>
            </a:extLst>
          </p:cNvPr>
          <p:cNvSpPr>
            <a:spLocks noGrp="1"/>
          </p:cNvSpPr>
          <p:nvPr>
            <p:ph type="body" sz="quarter" idx="25" hasCustomPrompt="1"/>
          </p:nvPr>
        </p:nvSpPr>
        <p:spPr>
          <a:xfrm>
            <a:off x="3676023"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51" name="Text Placeholder 10">
            <a:extLst>
              <a:ext uri="{FF2B5EF4-FFF2-40B4-BE49-F238E27FC236}">
                <a16:creationId xmlns:a16="http://schemas.microsoft.com/office/drawing/2014/main" id="{D1839C5B-C216-4FB8-A285-4D99AF56E826}"/>
              </a:ext>
            </a:extLst>
          </p:cNvPr>
          <p:cNvSpPr>
            <a:spLocks noGrp="1"/>
          </p:cNvSpPr>
          <p:nvPr>
            <p:ph type="body" sz="quarter" idx="26" hasCustomPrompt="1"/>
          </p:nvPr>
        </p:nvSpPr>
        <p:spPr>
          <a:xfrm>
            <a:off x="3676023"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52" name="Picture Placeholder 9">
            <a:extLst>
              <a:ext uri="{FF2B5EF4-FFF2-40B4-BE49-F238E27FC236}">
                <a16:creationId xmlns:a16="http://schemas.microsoft.com/office/drawing/2014/main" id="{ACA22B55-1DD2-4FE6-95FC-D8BC2BBECF0A}"/>
              </a:ext>
            </a:extLst>
          </p:cNvPr>
          <p:cNvSpPr>
            <a:spLocks noGrp="1"/>
          </p:cNvSpPr>
          <p:nvPr>
            <p:ph type="pic" sz="quarter" idx="27" hasCustomPrompt="1"/>
          </p:nvPr>
        </p:nvSpPr>
        <p:spPr>
          <a:xfrm>
            <a:off x="6859928" y="1862038"/>
            <a:ext cx="1243292" cy="1144666"/>
          </a:xfrm>
          <a:prstGeom prst="rect">
            <a:avLst/>
          </a:prstGeom>
        </p:spPr>
        <p:txBody>
          <a:bodyPr rtlCol="0"/>
          <a:lstStyle>
            <a:lvl1pPr marL="0" indent="0" algn="ctr">
              <a:buNone/>
              <a:defRPr/>
            </a:lvl1pPr>
          </a:lstStyle>
          <a:p>
            <a:pPr rtl="0"/>
            <a:r>
              <a:rPr lang="en-GB" noProof="0"/>
              <a:t>Click to add photo</a:t>
            </a:r>
          </a:p>
        </p:txBody>
      </p:sp>
      <p:sp>
        <p:nvSpPr>
          <p:cNvPr id="53" name="Rectangle 52">
            <a:extLst>
              <a:ext uri="{FF2B5EF4-FFF2-40B4-BE49-F238E27FC236}">
                <a16:creationId xmlns:a16="http://schemas.microsoft.com/office/drawing/2014/main" id="{9473BE6D-AE02-42D4-838E-F7916980D8B2}"/>
              </a:ext>
              <a:ext uri="{C183D7F6-B498-43B3-948B-1728B52AA6E4}">
                <adec:decorative xmlns:adec="http://schemas.microsoft.com/office/drawing/2017/decorative" val="1"/>
              </a:ext>
            </a:extLst>
          </p:cNvPr>
          <p:cNvSpPr/>
          <p:nvPr userDrawn="1"/>
        </p:nvSpPr>
        <p:spPr>
          <a:xfrm>
            <a:off x="6745055"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Text Placeholder 10">
            <a:extLst>
              <a:ext uri="{FF2B5EF4-FFF2-40B4-BE49-F238E27FC236}">
                <a16:creationId xmlns:a16="http://schemas.microsoft.com/office/drawing/2014/main" id="{35C2A2FE-AA36-4715-97F6-B743D26DE3F2}"/>
              </a:ext>
            </a:extLst>
          </p:cNvPr>
          <p:cNvSpPr>
            <a:spLocks noGrp="1"/>
          </p:cNvSpPr>
          <p:nvPr>
            <p:ph type="body" sz="quarter" idx="28" hasCustomPrompt="1"/>
          </p:nvPr>
        </p:nvSpPr>
        <p:spPr>
          <a:xfrm>
            <a:off x="6323972"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55" name="Text Placeholder 10">
            <a:extLst>
              <a:ext uri="{FF2B5EF4-FFF2-40B4-BE49-F238E27FC236}">
                <a16:creationId xmlns:a16="http://schemas.microsoft.com/office/drawing/2014/main" id="{B98652DE-F8C8-4EA5-8CDA-9985B636DEA1}"/>
              </a:ext>
            </a:extLst>
          </p:cNvPr>
          <p:cNvSpPr>
            <a:spLocks noGrp="1"/>
          </p:cNvSpPr>
          <p:nvPr>
            <p:ph type="body" sz="quarter" idx="29" hasCustomPrompt="1"/>
          </p:nvPr>
        </p:nvSpPr>
        <p:spPr>
          <a:xfrm>
            <a:off x="6323972"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56" name="Picture Placeholder 9">
            <a:extLst>
              <a:ext uri="{FF2B5EF4-FFF2-40B4-BE49-F238E27FC236}">
                <a16:creationId xmlns:a16="http://schemas.microsoft.com/office/drawing/2014/main" id="{40C3D084-82F3-4C1C-95E8-56362097EDFB}"/>
              </a:ext>
            </a:extLst>
          </p:cNvPr>
          <p:cNvSpPr>
            <a:spLocks noGrp="1"/>
          </p:cNvSpPr>
          <p:nvPr>
            <p:ph type="pic" sz="quarter" idx="30" hasCustomPrompt="1"/>
          </p:nvPr>
        </p:nvSpPr>
        <p:spPr>
          <a:xfrm>
            <a:off x="9507876" y="1858432"/>
            <a:ext cx="1243292" cy="1144666"/>
          </a:xfrm>
          <a:prstGeom prst="rect">
            <a:avLst/>
          </a:prstGeom>
        </p:spPr>
        <p:txBody>
          <a:bodyPr rtlCol="0"/>
          <a:lstStyle>
            <a:lvl1pPr marL="0" indent="0" algn="ctr">
              <a:buNone/>
              <a:defRPr/>
            </a:lvl1pPr>
          </a:lstStyle>
          <a:p>
            <a:pPr rtl="0"/>
            <a:r>
              <a:rPr lang="en-GB" noProof="0"/>
              <a:t>Click to add photo</a:t>
            </a:r>
          </a:p>
        </p:txBody>
      </p:sp>
      <p:sp>
        <p:nvSpPr>
          <p:cNvPr id="57" name="Rectangle 56">
            <a:extLst>
              <a:ext uri="{FF2B5EF4-FFF2-40B4-BE49-F238E27FC236}">
                <a16:creationId xmlns:a16="http://schemas.microsoft.com/office/drawing/2014/main" id="{E0EC4B6A-1FAA-43D1-9436-A3BFF08A8493}"/>
              </a:ext>
              <a:ext uri="{C183D7F6-B498-43B3-948B-1728B52AA6E4}">
                <adec:decorative xmlns:adec="http://schemas.microsoft.com/office/drawing/2017/decorative" val="1"/>
              </a:ext>
            </a:extLst>
          </p:cNvPr>
          <p:cNvSpPr/>
          <p:nvPr userDrawn="1"/>
        </p:nvSpPr>
        <p:spPr>
          <a:xfrm>
            <a:off x="9393003" y="171553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8" name="Text Placeholder 10">
            <a:extLst>
              <a:ext uri="{FF2B5EF4-FFF2-40B4-BE49-F238E27FC236}">
                <a16:creationId xmlns:a16="http://schemas.microsoft.com/office/drawing/2014/main" id="{ABB7ACFA-C6F3-4D7A-A6D8-73035EF164D6}"/>
              </a:ext>
            </a:extLst>
          </p:cNvPr>
          <p:cNvSpPr>
            <a:spLocks noGrp="1"/>
          </p:cNvSpPr>
          <p:nvPr>
            <p:ph type="body" sz="quarter" idx="31" hasCustomPrompt="1"/>
          </p:nvPr>
        </p:nvSpPr>
        <p:spPr>
          <a:xfrm>
            <a:off x="8971920" y="3209081"/>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59" name="Text Placeholder 10">
            <a:extLst>
              <a:ext uri="{FF2B5EF4-FFF2-40B4-BE49-F238E27FC236}">
                <a16:creationId xmlns:a16="http://schemas.microsoft.com/office/drawing/2014/main" id="{F9CBC3B9-EDF1-45E0-BFBF-53888131CBA0}"/>
              </a:ext>
            </a:extLst>
          </p:cNvPr>
          <p:cNvSpPr>
            <a:spLocks noGrp="1"/>
          </p:cNvSpPr>
          <p:nvPr>
            <p:ph type="body" sz="quarter" idx="32" hasCustomPrompt="1"/>
          </p:nvPr>
        </p:nvSpPr>
        <p:spPr>
          <a:xfrm>
            <a:off x="8971920" y="3492671"/>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60" name="Picture Placeholder 9">
            <a:extLst>
              <a:ext uri="{FF2B5EF4-FFF2-40B4-BE49-F238E27FC236}">
                <a16:creationId xmlns:a16="http://schemas.microsoft.com/office/drawing/2014/main" id="{A7D13807-1ECF-4830-AB8D-D33E4F22330E}"/>
              </a:ext>
            </a:extLst>
          </p:cNvPr>
          <p:cNvSpPr>
            <a:spLocks noGrp="1"/>
          </p:cNvSpPr>
          <p:nvPr>
            <p:ph type="pic" sz="quarter" idx="33" hasCustomPrompt="1"/>
          </p:nvPr>
        </p:nvSpPr>
        <p:spPr>
          <a:xfrm>
            <a:off x="1564029" y="4129478"/>
            <a:ext cx="1243292" cy="1144666"/>
          </a:xfrm>
          <a:prstGeom prst="rect">
            <a:avLst/>
          </a:prstGeom>
        </p:spPr>
        <p:txBody>
          <a:bodyPr rtlCol="0"/>
          <a:lstStyle>
            <a:lvl1pPr marL="0" indent="0" algn="ctr">
              <a:buNone/>
              <a:defRPr/>
            </a:lvl1pPr>
          </a:lstStyle>
          <a:p>
            <a:pPr rtl="0"/>
            <a:r>
              <a:rPr lang="en-GB" noProof="0"/>
              <a:t>Click to add photo</a:t>
            </a:r>
          </a:p>
        </p:txBody>
      </p:sp>
      <p:sp>
        <p:nvSpPr>
          <p:cNvPr id="61" name="Rectangle 60">
            <a:extLst>
              <a:ext uri="{FF2B5EF4-FFF2-40B4-BE49-F238E27FC236}">
                <a16:creationId xmlns:a16="http://schemas.microsoft.com/office/drawing/2014/main" id="{40E1F756-2737-4291-8D41-307BFE737E46}"/>
              </a:ext>
              <a:ext uri="{C183D7F6-B498-43B3-948B-1728B52AA6E4}">
                <adec:decorative xmlns:adec="http://schemas.microsoft.com/office/drawing/2017/decorative" val="1"/>
              </a:ext>
            </a:extLst>
          </p:cNvPr>
          <p:cNvSpPr/>
          <p:nvPr userDrawn="1"/>
        </p:nvSpPr>
        <p:spPr>
          <a:xfrm>
            <a:off x="144915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2" name="Text Placeholder 10">
            <a:extLst>
              <a:ext uri="{FF2B5EF4-FFF2-40B4-BE49-F238E27FC236}">
                <a16:creationId xmlns:a16="http://schemas.microsoft.com/office/drawing/2014/main" id="{C5BD35EC-547F-4A42-85C6-E2C94C2A03CE}"/>
              </a:ext>
            </a:extLst>
          </p:cNvPr>
          <p:cNvSpPr>
            <a:spLocks noGrp="1"/>
          </p:cNvSpPr>
          <p:nvPr>
            <p:ph type="body" sz="quarter" idx="34" hasCustomPrompt="1"/>
          </p:nvPr>
        </p:nvSpPr>
        <p:spPr>
          <a:xfrm>
            <a:off x="1028073"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63" name="Text Placeholder 10">
            <a:extLst>
              <a:ext uri="{FF2B5EF4-FFF2-40B4-BE49-F238E27FC236}">
                <a16:creationId xmlns:a16="http://schemas.microsoft.com/office/drawing/2014/main" id="{D89797D3-65B3-414D-9657-B5DA3934914C}"/>
              </a:ext>
            </a:extLst>
          </p:cNvPr>
          <p:cNvSpPr>
            <a:spLocks noGrp="1"/>
          </p:cNvSpPr>
          <p:nvPr>
            <p:ph type="body" sz="quarter" idx="35" hasCustomPrompt="1"/>
          </p:nvPr>
        </p:nvSpPr>
        <p:spPr>
          <a:xfrm>
            <a:off x="1028073"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64" name="Picture Placeholder 9">
            <a:extLst>
              <a:ext uri="{FF2B5EF4-FFF2-40B4-BE49-F238E27FC236}">
                <a16:creationId xmlns:a16="http://schemas.microsoft.com/office/drawing/2014/main" id="{280147ED-89CE-475D-A96F-AA7A912E00B8}"/>
              </a:ext>
            </a:extLst>
          </p:cNvPr>
          <p:cNvSpPr>
            <a:spLocks noGrp="1"/>
          </p:cNvSpPr>
          <p:nvPr>
            <p:ph type="pic" sz="quarter" idx="36" hasCustomPrompt="1"/>
          </p:nvPr>
        </p:nvSpPr>
        <p:spPr>
          <a:xfrm>
            <a:off x="4211979" y="4129478"/>
            <a:ext cx="1243292" cy="1144666"/>
          </a:xfrm>
          <a:prstGeom prst="rect">
            <a:avLst/>
          </a:prstGeom>
        </p:spPr>
        <p:txBody>
          <a:bodyPr rtlCol="0"/>
          <a:lstStyle>
            <a:lvl1pPr marL="0" indent="0" algn="ctr">
              <a:buNone/>
              <a:defRPr/>
            </a:lvl1pPr>
          </a:lstStyle>
          <a:p>
            <a:pPr rtl="0"/>
            <a:r>
              <a:rPr lang="en-GB" noProof="0"/>
              <a:t>Click to add photo</a:t>
            </a:r>
          </a:p>
        </p:txBody>
      </p:sp>
      <p:sp>
        <p:nvSpPr>
          <p:cNvPr id="65" name="Rectangle 64">
            <a:extLst>
              <a:ext uri="{FF2B5EF4-FFF2-40B4-BE49-F238E27FC236}">
                <a16:creationId xmlns:a16="http://schemas.microsoft.com/office/drawing/2014/main" id="{B10D74ED-CECE-4A22-B877-966D53821E46}"/>
              </a:ext>
              <a:ext uri="{C183D7F6-B498-43B3-948B-1728B52AA6E4}">
                <adec:decorative xmlns:adec="http://schemas.microsoft.com/office/drawing/2017/decorative" val="1"/>
              </a:ext>
            </a:extLst>
          </p:cNvPr>
          <p:cNvSpPr/>
          <p:nvPr userDrawn="1"/>
        </p:nvSpPr>
        <p:spPr>
          <a:xfrm>
            <a:off x="409710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6" name="Text Placeholder 10">
            <a:extLst>
              <a:ext uri="{FF2B5EF4-FFF2-40B4-BE49-F238E27FC236}">
                <a16:creationId xmlns:a16="http://schemas.microsoft.com/office/drawing/2014/main" id="{0C937A25-DAA7-4478-ADF6-728F4D61897E}"/>
              </a:ext>
            </a:extLst>
          </p:cNvPr>
          <p:cNvSpPr>
            <a:spLocks noGrp="1"/>
          </p:cNvSpPr>
          <p:nvPr>
            <p:ph type="body" sz="quarter" idx="37" hasCustomPrompt="1"/>
          </p:nvPr>
        </p:nvSpPr>
        <p:spPr>
          <a:xfrm>
            <a:off x="3676023"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67" name="Text Placeholder 10">
            <a:extLst>
              <a:ext uri="{FF2B5EF4-FFF2-40B4-BE49-F238E27FC236}">
                <a16:creationId xmlns:a16="http://schemas.microsoft.com/office/drawing/2014/main" id="{8AB48703-9A4A-440C-9049-7FE889764E5D}"/>
              </a:ext>
            </a:extLst>
          </p:cNvPr>
          <p:cNvSpPr>
            <a:spLocks noGrp="1"/>
          </p:cNvSpPr>
          <p:nvPr>
            <p:ph type="body" sz="quarter" idx="38" hasCustomPrompt="1"/>
          </p:nvPr>
        </p:nvSpPr>
        <p:spPr>
          <a:xfrm>
            <a:off x="3676023"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68" name="Picture Placeholder 9">
            <a:extLst>
              <a:ext uri="{FF2B5EF4-FFF2-40B4-BE49-F238E27FC236}">
                <a16:creationId xmlns:a16="http://schemas.microsoft.com/office/drawing/2014/main" id="{5D9D5119-D677-47FD-AEEB-49FE4DDEF6B0}"/>
              </a:ext>
            </a:extLst>
          </p:cNvPr>
          <p:cNvSpPr>
            <a:spLocks noGrp="1"/>
          </p:cNvSpPr>
          <p:nvPr>
            <p:ph type="pic" sz="quarter" idx="39" hasCustomPrompt="1"/>
          </p:nvPr>
        </p:nvSpPr>
        <p:spPr>
          <a:xfrm>
            <a:off x="6859928" y="4129478"/>
            <a:ext cx="1243292" cy="1144666"/>
          </a:xfrm>
          <a:prstGeom prst="rect">
            <a:avLst/>
          </a:prstGeom>
        </p:spPr>
        <p:txBody>
          <a:bodyPr rtlCol="0"/>
          <a:lstStyle>
            <a:lvl1pPr marL="0" indent="0" algn="ctr">
              <a:buNone/>
              <a:defRPr/>
            </a:lvl1pPr>
          </a:lstStyle>
          <a:p>
            <a:pPr rtl="0"/>
            <a:r>
              <a:rPr lang="en-GB" noProof="0"/>
              <a:t>Click to add photo</a:t>
            </a:r>
          </a:p>
        </p:txBody>
      </p:sp>
      <p:sp>
        <p:nvSpPr>
          <p:cNvPr id="69" name="Rectangle 68">
            <a:extLst>
              <a:ext uri="{FF2B5EF4-FFF2-40B4-BE49-F238E27FC236}">
                <a16:creationId xmlns:a16="http://schemas.microsoft.com/office/drawing/2014/main" id="{0AF0F623-CF57-4D6B-87F3-FD410516E16D}"/>
              </a:ext>
              <a:ext uri="{C183D7F6-B498-43B3-948B-1728B52AA6E4}">
                <adec:decorative xmlns:adec="http://schemas.microsoft.com/office/drawing/2017/decorative" val="1"/>
              </a:ext>
            </a:extLst>
          </p:cNvPr>
          <p:cNvSpPr/>
          <p:nvPr userDrawn="1"/>
        </p:nvSpPr>
        <p:spPr>
          <a:xfrm>
            <a:off x="6745055"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0" name="Text Placeholder 10">
            <a:extLst>
              <a:ext uri="{FF2B5EF4-FFF2-40B4-BE49-F238E27FC236}">
                <a16:creationId xmlns:a16="http://schemas.microsoft.com/office/drawing/2014/main" id="{3BE3B8C3-ECB9-46D2-B11F-A55699097486}"/>
              </a:ext>
            </a:extLst>
          </p:cNvPr>
          <p:cNvSpPr>
            <a:spLocks noGrp="1"/>
          </p:cNvSpPr>
          <p:nvPr>
            <p:ph type="body" sz="quarter" idx="40" hasCustomPrompt="1"/>
          </p:nvPr>
        </p:nvSpPr>
        <p:spPr>
          <a:xfrm>
            <a:off x="6323972"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71" name="Text Placeholder 10">
            <a:extLst>
              <a:ext uri="{FF2B5EF4-FFF2-40B4-BE49-F238E27FC236}">
                <a16:creationId xmlns:a16="http://schemas.microsoft.com/office/drawing/2014/main" id="{FB1EE68D-97FA-4EA4-B792-5AC6C49F9021}"/>
              </a:ext>
            </a:extLst>
          </p:cNvPr>
          <p:cNvSpPr>
            <a:spLocks noGrp="1"/>
          </p:cNvSpPr>
          <p:nvPr>
            <p:ph type="body" sz="quarter" idx="41" hasCustomPrompt="1"/>
          </p:nvPr>
        </p:nvSpPr>
        <p:spPr>
          <a:xfrm>
            <a:off x="6323972"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72" name="Picture Placeholder 9">
            <a:extLst>
              <a:ext uri="{FF2B5EF4-FFF2-40B4-BE49-F238E27FC236}">
                <a16:creationId xmlns:a16="http://schemas.microsoft.com/office/drawing/2014/main" id="{7E98343B-32E9-4538-991A-B5EACD651D41}"/>
              </a:ext>
            </a:extLst>
          </p:cNvPr>
          <p:cNvSpPr>
            <a:spLocks noGrp="1"/>
          </p:cNvSpPr>
          <p:nvPr>
            <p:ph type="pic" sz="quarter" idx="42" hasCustomPrompt="1"/>
          </p:nvPr>
        </p:nvSpPr>
        <p:spPr>
          <a:xfrm>
            <a:off x="9507876" y="4125872"/>
            <a:ext cx="1243292" cy="1144666"/>
          </a:xfrm>
          <a:prstGeom prst="rect">
            <a:avLst/>
          </a:prstGeom>
        </p:spPr>
        <p:txBody>
          <a:bodyPr rtlCol="0"/>
          <a:lstStyle>
            <a:lvl1pPr marL="0" indent="0" algn="ctr">
              <a:buNone/>
              <a:defRPr/>
            </a:lvl1pPr>
          </a:lstStyle>
          <a:p>
            <a:pPr rtl="0"/>
            <a:r>
              <a:rPr lang="en-GB" noProof="0"/>
              <a:t>Click to add photo</a:t>
            </a:r>
          </a:p>
        </p:txBody>
      </p:sp>
      <p:sp>
        <p:nvSpPr>
          <p:cNvPr id="73" name="Rectangle 72">
            <a:extLst>
              <a:ext uri="{FF2B5EF4-FFF2-40B4-BE49-F238E27FC236}">
                <a16:creationId xmlns:a16="http://schemas.microsoft.com/office/drawing/2014/main" id="{823CC91A-02A3-4B96-BCEE-76C1D25CCDC3}"/>
              </a:ext>
              <a:ext uri="{C183D7F6-B498-43B3-948B-1728B52AA6E4}">
                <adec:decorative xmlns:adec="http://schemas.microsoft.com/office/drawing/2017/decorative" val="1"/>
              </a:ext>
            </a:extLst>
          </p:cNvPr>
          <p:cNvSpPr/>
          <p:nvPr userDrawn="1"/>
        </p:nvSpPr>
        <p:spPr>
          <a:xfrm>
            <a:off x="9393003" y="398297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4" name="Text Placeholder 10">
            <a:extLst>
              <a:ext uri="{FF2B5EF4-FFF2-40B4-BE49-F238E27FC236}">
                <a16:creationId xmlns:a16="http://schemas.microsoft.com/office/drawing/2014/main" id="{DBE2EAAB-674D-41E1-92E6-A7459FEFDAEC}"/>
              </a:ext>
            </a:extLst>
          </p:cNvPr>
          <p:cNvSpPr>
            <a:spLocks noGrp="1"/>
          </p:cNvSpPr>
          <p:nvPr>
            <p:ph type="body" sz="quarter" idx="43" hasCustomPrompt="1"/>
          </p:nvPr>
        </p:nvSpPr>
        <p:spPr>
          <a:xfrm>
            <a:off x="8971920" y="5476521"/>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en-GB" noProof="0"/>
              <a:t>Add name</a:t>
            </a:r>
          </a:p>
        </p:txBody>
      </p:sp>
      <p:sp>
        <p:nvSpPr>
          <p:cNvPr id="75" name="Text Placeholder 10">
            <a:extLst>
              <a:ext uri="{FF2B5EF4-FFF2-40B4-BE49-F238E27FC236}">
                <a16:creationId xmlns:a16="http://schemas.microsoft.com/office/drawing/2014/main" id="{C60D862C-3474-4A4A-8557-AD2C7917BFE2}"/>
              </a:ext>
            </a:extLst>
          </p:cNvPr>
          <p:cNvSpPr>
            <a:spLocks noGrp="1"/>
          </p:cNvSpPr>
          <p:nvPr>
            <p:ph type="body" sz="quarter" idx="44" hasCustomPrompt="1"/>
          </p:nvPr>
        </p:nvSpPr>
        <p:spPr>
          <a:xfrm>
            <a:off x="8971920" y="5760111"/>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en-GB" noProof="0"/>
              <a:t>Add title</a:t>
            </a:r>
          </a:p>
        </p:txBody>
      </p:sp>
      <p:sp>
        <p:nvSpPr>
          <p:cNvPr id="3" name="Date Placeholder 2">
            <a:extLst>
              <a:ext uri="{FF2B5EF4-FFF2-40B4-BE49-F238E27FC236}">
                <a16:creationId xmlns:a16="http://schemas.microsoft.com/office/drawing/2014/main" id="{63508728-25CF-4DB1-9A83-FAFA5ABEC903}"/>
              </a:ext>
            </a:extLst>
          </p:cNvPr>
          <p:cNvSpPr>
            <a:spLocks noGrp="1"/>
          </p:cNvSpPr>
          <p:nvPr>
            <p:ph type="dt" sz="half" idx="1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99D454F9-A55F-44A0-9695-FC40C6684C20}"/>
              </a:ext>
            </a:extLst>
          </p:cNvPr>
          <p:cNvSpPr>
            <a:spLocks noGrp="1"/>
          </p:cNvSpPr>
          <p:nvPr>
            <p:ph type="ftr" sz="quarter" idx="11"/>
          </p:nvPr>
        </p:nvSpPr>
        <p:spPr>
          <a:xfrm>
            <a:off x="4038600" y="6356350"/>
            <a:ext cx="4114800" cy="365125"/>
          </a:xfrm>
          <a:prstGeom prst="rect">
            <a:avLst/>
          </a:prstGeom>
        </p:spPr>
        <p:txBody>
          <a:bodyPr rtlCol="0"/>
          <a:lstStyle/>
          <a:p>
            <a:r>
              <a:rPr lang="en-GB" dirty="0"/>
              <a:t>GLSTF 2023</a:t>
            </a:r>
          </a:p>
        </p:txBody>
      </p:sp>
      <p:sp>
        <p:nvSpPr>
          <p:cNvPr id="5" name="Slide Number Placeholder 4">
            <a:extLst>
              <a:ext uri="{FF2B5EF4-FFF2-40B4-BE49-F238E27FC236}">
                <a16:creationId xmlns:a16="http://schemas.microsoft.com/office/drawing/2014/main" id="{0A38C64F-7F14-454A-B830-80CCE5B1D7B9}"/>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en-GB" noProof="0" smtClean="0"/>
              <a:pPr/>
              <a:t>‹#›</a:t>
            </a:fld>
            <a:endParaRPr lang="en-GB" noProof="0"/>
          </a:p>
        </p:txBody>
      </p:sp>
    </p:spTree>
    <p:extLst>
      <p:ext uri="{BB962C8B-B14F-4D97-AF65-F5344CB8AC3E}">
        <p14:creationId xmlns:p14="http://schemas.microsoft.com/office/powerpoint/2010/main" val="32592049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C64230-8BD4-4150-967D-421B6FE432E3}"/>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 name="Title 2">
            <a:extLst>
              <a:ext uri="{FF2B5EF4-FFF2-40B4-BE49-F238E27FC236}">
                <a16:creationId xmlns:a16="http://schemas.microsoft.com/office/drawing/2014/main" id="{BBA8AE08-0788-4D8A-8C9D-7E5AAA112A39}"/>
              </a:ext>
            </a:extLst>
          </p:cNvPr>
          <p:cNvSpPr>
            <a:spLocks noGrp="1"/>
          </p:cNvSpPr>
          <p:nvPr>
            <p:ph type="title" hasCustomPrompt="1"/>
          </p:nvPr>
        </p:nvSpPr>
        <p:spPr>
          <a:xfrm>
            <a:off x="4038600" y="615940"/>
            <a:ext cx="4137262" cy="938778"/>
          </a:xfrm>
          <a:prstGeom prst="rect">
            <a:avLst/>
          </a:prstGeom>
        </p:spPr>
        <p:txBody>
          <a:bodyPr rtlCol="0" anchor="ctr"/>
          <a:lstStyle>
            <a:lvl1pPr algn="ctr">
              <a:defRPr lang="en-US" sz="2400" cap="all" spc="100" baseline="0">
                <a:solidFill>
                  <a:schemeClr val="tx2">
                    <a:lumMod val="75000"/>
                  </a:schemeClr>
                </a:solidFill>
              </a:defRPr>
            </a:lvl1pPr>
          </a:lstStyle>
          <a:p>
            <a:pPr rtl="0"/>
            <a:r>
              <a:rPr lang="en-GB" noProof="0"/>
              <a:t>Click to add title</a:t>
            </a:r>
          </a:p>
        </p:txBody>
      </p:sp>
      <p:sp>
        <p:nvSpPr>
          <p:cNvPr id="18" name="Text Placeholder 10">
            <a:extLst>
              <a:ext uri="{FF2B5EF4-FFF2-40B4-BE49-F238E27FC236}">
                <a16:creationId xmlns:a16="http://schemas.microsoft.com/office/drawing/2014/main" id="{8A119E1C-2243-42E2-8A58-CC171131D195}"/>
              </a:ext>
            </a:extLst>
          </p:cNvPr>
          <p:cNvSpPr>
            <a:spLocks noGrp="1"/>
          </p:cNvSpPr>
          <p:nvPr>
            <p:ph type="body" sz="quarter" idx="21" hasCustomPrompt="1"/>
          </p:nvPr>
        </p:nvSpPr>
        <p:spPr>
          <a:xfrm>
            <a:off x="1101170" y="3079567"/>
            <a:ext cx="120015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en-GB" noProof="0"/>
              <a:t>add</a:t>
            </a:r>
          </a:p>
        </p:txBody>
      </p:sp>
      <p:sp>
        <p:nvSpPr>
          <p:cNvPr id="59" name="Text Placeholder 10">
            <a:extLst>
              <a:ext uri="{FF2B5EF4-FFF2-40B4-BE49-F238E27FC236}">
                <a16:creationId xmlns:a16="http://schemas.microsoft.com/office/drawing/2014/main" id="{337797F5-74CE-492B-806B-221CAF3535C7}"/>
              </a:ext>
            </a:extLst>
          </p:cNvPr>
          <p:cNvSpPr>
            <a:spLocks noGrp="1"/>
          </p:cNvSpPr>
          <p:nvPr>
            <p:ph type="body" sz="quarter" idx="27" hasCustomPrompt="1"/>
          </p:nvPr>
        </p:nvSpPr>
        <p:spPr>
          <a:xfrm>
            <a:off x="4010890" y="3079567"/>
            <a:ext cx="1223858"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en-GB" noProof="0"/>
              <a:t>add</a:t>
            </a:r>
          </a:p>
        </p:txBody>
      </p:sp>
      <p:sp>
        <p:nvSpPr>
          <p:cNvPr id="60" name="Text Placeholder 10">
            <a:extLst>
              <a:ext uri="{FF2B5EF4-FFF2-40B4-BE49-F238E27FC236}">
                <a16:creationId xmlns:a16="http://schemas.microsoft.com/office/drawing/2014/main" id="{2431D1A0-10D1-4D2E-AC6F-F8C9E6A22601}"/>
              </a:ext>
            </a:extLst>
          </p:cNvPr>
          <p:cNvSpPr>
            <a:spLocks noGrp="1"/>
          </p:cNvSpPr>
          <p:nvPr>
            <p:ph type="body" sz="quarter" idx="28" hasCustomPrompt="1"/>
          </p:nvPr>
        </p:nvSpPr>
        <p:spPr>
          <a:xfrm>
            <a:off x="6988252" y="3079567"/>
            <a:ext cx="118761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en-GB" noProof="0"/>
              <a:t>add</a:t>
            </a:r>
          </a:p>
        </p:txBody>
      </p:sp>
      <p:sp>
        <p:nvSpPr>
          <p:cNvPr id="61" name="Text Placeholder 10">
            <a:extLst>
              <a:ext uri="{FF2B5EF4-FFF2-40B4-BE49-F238E27FC236}">
                <a16:creationId xmlns:a16="http://schemas.microsoft.com/office/drawing/2014/main" id="{4028BD6A-568F-4A16-AE86-5D88861C3BB5}"/>
              </a:ext>
            </a:extLst>
          </p:cNvPr>
          <p:cNvSpPr>
            <a:spLocks noGrp="1"/>
          </p:cNvSpPr>
          <p:nvPr>
            <p:ph type="body" sz="quarter" idx="29" hasCustomPrompt="1"/>
          </p:nvPr>
        </p:nvSpPr>
        <p:spPr>
          <a:xfrm>
            <a:off x="9879382" y="3079567"/>
            <a:ext cx="1211785"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en-GB" noProof="0"/>
              <a:t>add</a:t>
            </a:r>
          </a:p>
        </p:txBody>
      </p:sp>
      <p:sp>
        <p:nvSpPr>
          <p:cNvPr id="52" name="Text Placeholder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510458"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en-GB" noProof="0"/>
              <a:t>Click to add subtitle</a:t>
            </a:r>
          </a:p>
        </p:txBody>
      </p:sp>
      <p:sp>
        <p:nvSpPr>
          <p:cNvPr id="51" name="Text Placeholder 10">
            <a:extLst>
              <a:ext uri="{FF2B5EF4-FFF2-40B4-BE49-F238E27FC236}">
                <a16:creationId xmlns:a16="http://schemas.microsoft.com/office/drawing/2014/main" id="{B3C5A73C-51DD-4781-943C-235704BBF6B5}"/>
              </a:ext>
            </a:extLst>
          </p:cNvPr>
          <p:cNvSpPr>
            <a:spLocks noGrp="1"/>
          </p:cNvSpPr>
          <p:nvPr>
            <p:ph type="body" sz="quarter" idx="26" hasCustomPrompt="1"/>
          </p:nvPr>
        </p:nvSpPr>
        <p:spPr>
          <a:xfrm>
            <a:off x="510458" y="5156838"/>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78" name="Text Placeholder 10">
            <a:extLst>
              <a:ext uri="{FF2B5EF4-FFF2-40B4-BE49-F238E27FC236}">
                <a16:creationId xmlns:a16="http://schemas.microsoft.com/office/drawing/2014/main" id="{AD95FB24-5DA0-4000-B023-A00C32D53F08}"/>
              </a:ext>
            </a:extLst>
          </p:cNvPr>
          <p:cNvSpPr>
            <a:spLocks noGrp="1"/>
          </p:cNvSpPr>
          <p:nvPr>
            <p:ph type="body" sz="quarter" idx="31" hasCustomPrompt="1"/>
          </p:nvPr>
        </p:nvSpPr>
        <p:spPr>
          <a:xfrm>
            <a:off x="3432032"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en-GB" noProof="0"/>
              <a:t>Click to add subtitle</a:t>
            </a:r>
          </a:p>
        </p:txBody>
      </p:sp>
      <p:sp>
        <p:nvSpPr>
          <p:cNvPr id="77" name="Text Placeholder 10">
            <a:extLst>
              <a:ext uri="{FF2B5EF4-FFF2-40B4-BE49-F238E27FC236}">
                <a16:creationId xmlns:a16="http://schemas.microsoft.com/office/drawing/2014/main" id="{7455F56A-A263-4D13-A484-2D15CD61D0FC}"/>
              </a:ext>
            </a:extLst>
          </p:cNvPr>
          <p:cNvSpPr>
            <a:spLocks noGrp="1"/>
          </p:cNvSpPr>
          <p:nvPr>
            <p:ph type="body" sz="quarter" idx="30" hasCustomPrompt="1"/>
          </p:nvPr>
        </p:nvSpPr>
        <p:spPr>
          <a:xfrm>
            <a:off x="3432032" y="5156837"/>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80" name="Text Placeholder 10">
            <a:extLst>
              <a:ext uri="{FF2B5EF4-FFF2-40B4-BE49-F238E27FC236}">
                <a16:creationId xmlns:a16="http://schemas.microsoft.com/office/drawing/2014/main" id="{6C6ABB33-3D98-4D76-B96F-65F574936223}"/>
              </a:ext>
            </a:extLst>
          </p:cNvPr>
          <p:cNvSpPr>
            <a:spLocks noGrp="1"/>
          </p:cNvSpPr>
          <p:nvPr>
            <p:ph type="body" sz="quarter" idx="33" hasCustomPrompt="1"/>
          </p:nvPr>
        </p:nvSpPr>
        <p:spPr>
          <a:xfrm>
            <a:off x="6391270"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en-GB" noProof="0"/>
              <a:t>Click to add subtitle</a:t>
            </a:r>
          </a:p>
        </p:txBody>
      </p:sp>
      <p:sp>
        <p:nvSpPr>
          <p:cNvPr id="79" name="Text Placeholder 10">
            <a:extLst>
              <a:ext uri="{FF2B5EF4-FFF2-40B4-BE49-F238E27FC236}">
                <a16:creationId xmlns:a16="http://schemas.microsoft.com/office/drawing/2014/main" id="{8EA8275A-A17A-42ED-9DDC-5F06000BFBEF}"/>
              </a:ext>
            </a:extLst>
          </p:cNvPr>
          <p:cNvSpPr>
            <a:spLocks noGrp="1"/>
          </p:cNvSpPr>
          <p:nvPr>
            <p:ph type="body" sz="quarter" idx="32" hasCustomPrompt="1"/>
          </p:nvPr>
        </p:nvSpPr>
        <p:spPr>
          <a:xfrm>
            <a:off x="6391270" y="5157592"/>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82" name="Text Placeholder 10">
            <a:extLst>
              <a:ext uri="{FF2B5EF4-FFF2-40B4-BE49-F238E27FC236}">
                <a16:creationId xmlns:a16="http://schemas.microsoft.com/office/drawing/2014/main" id="{4AEA6122-22B2-49EC-8451-E43D40F3236D}"/>
              </a:ext>
            </a:extLst>
          </p:cNvPr>
          <p:cNvSpPr>
            <a:spLocks noGrp="1"/>
          </p:cNvSpPr>
          <p:nvPr>
            <p:ph type="body" sz="quarter" idx="35" hasCustomPrompt="1"/>
          </p:nvPr>
        </p:nvSpPr>
        <p:spPr>
          <a:xfrm>
            <a:off x="9294487"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en-GB" noProof="0"/>
              <a:t>Click to add subtitle</a:t>
            </a:r>
          </a:p>
        </p:txBody>
      </p:sp>
      <p:sp>
        <p:nvSpPr>
          <p:cNvPr id="81" name="Text Placeholder 10">
            <a:extLst>
              <a:ext uri="{FF2B5EF4-FFF2-40B4-BE49-F238E27FC236}">
                <a16:creationId xmlns:a16="http://schemas.microsoft.com/office/drawing/2014/main" id="{103D7EA4-00E4-43FA-8129-1CBE0C1291A0}"/>
              </a:ext>
            </a:extLst>
          </p:cNvPr>
          <p:cNvSpPr>
            <a:spLocks noGrp="1"/>
          </p:cNvSpPr>
          <p:nvPr>
            <p:ph type="body" sz="quarter" idx="34" hasCustomPrompt="1"/>
          </p:nvPr>
        </p:nvSpPr>
        <p:spPr>
          <a:xfrm>
            <a:off x="9294487" y="5166170"/>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en-GB" noProof="0"/>
              <a:t>Click to add text</a:t>
            </a:r>
          </a:p>
        </p:txBody>
      </p:sp>
      <p:sp>
        <p:nvSpPr>
          <p:cNvPr id="68" name="Date Placeholder 2">
            <a:extLst>
              <a:ext uri="{FF2B5EF4-FFF2-40B4-BE49-F238E27FC236}">
                <a16:creationId xmlns:a16="http://schemas.microsoft.com/office/drawing/2014/main" id="{811592B2-2D21-495C-8C11-680EC81556F4}"/>
              </a:ext>
            </a:extLst>
          </p:cNvPr>
          <p:cNvSpPr>
            <a:spLocks noGrp="1"/>
          </p:cNvSpPr>
          <p:nvPr>
            <p:ph type="dt" sz="half" idx="1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BEFB73D1-17D7-400F-B750-F5EA2675DD25}"/>
              </a:ext>
            </a:extLst>
          </p:cNvPr>
          <p:cNvSpPr>
            <a:spLocks noGrp="1"/>
          </p:cNvSpPr>
          <p:nvPr>
            <p:ph type="ftr" sz="quarter" idx="11"/>
          </p:nvPr>
        </p:nvSpPr>
        <p:spPr>
          <a:xfrm>
            <a:off x="4038600" y="6356350"/>
            <a:ext cx="4114800" cy="365125"/>
          </a:xfrm>
          <a:prstGeom prst="rect">
            <a:avLst/>
          </a:prstGeom>
        </p:spPr>
        <p:txBody>
          <a:bodyPr rtlCol="0"/>
          <a:lstStyle/>
          <a:p>
            <a:r>
              <a:rPr lang="en-GB" dirty="0"/>
              <a:t>GLSTF 2023</a:t>
            </a:r>
          </a:p>
        </p:txBody>
      </p:sp>
      <p:sp>
        <p:nvSpPr>
          <p:cNvPr id="5" name="Slide Number Placeholder 4">
            <a:extLst>
              <a:ext uri="{FF2B5EF4-FFF2-40B4-BE49-F238E27FC236}">
                <a16:creationId xmlns:a16="http://schemas.microsoft.com/office/drawing/2014/main" id="{DE30E81D-C76E-4DB7-9722-4BE8D7CF33E8}"/>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en-GB" noProof="0" smtClean="0"/>
              <a:pPr/>
              <a:t>‹#›</a:t>
            </a:fld>
            <a:endParaRPr lang="en-GB" noProof="0"/>
          </a:p>
        </p:txBody>
      </p:sp>
    </p:spTree>
    <p:extLst>
      <p:ext uri="{BB962C8B-B14F-4D97-AF65-F5344CB8AC3E}">
        <p14:creationId xmlns:p14="http://schemas.microsoft.com/office/powerpoint/2010/main" val="40561477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7C99-0702-4DEF-A72F-2451B3DC6D0C}"/>
              </a:ext>
            </a:extLst>
          </p:cNvPr>
          <p:cNvSpPr>
            <a:spLocks noGrp="1"/>
          </p:cNvSpPr>
          <p:nvPr>
            <p:ph type="title" hasCustomPrompt="1"/>
          </p:nvPr>
        </p:nvSpPr>
        <p:spPr>
          <a:xfrm>
            <a:off x="1186544" y="-1"/>
            <a:ext cx="3944790" cy="1845127"/>
          </a:xfrm>
          <a:prstGeom prst="rect">
            <a:avLst/>
          </a:prstGeom>
        </p:spPr>
        <p:txBody>
          <a:bodyPr rtlCol="0" anchor="ctr"/>
          <a:lstStyle>
            <a:lvl1pPr algn="r">
              <a:defRPr sz="2400" cap="all" spc="100" baseline="0">
                <a:solidFill>
                  <a:schemeClr val="accent2"/>
                </a:solidFill>
              </a:defRPr>
            </a:lvl1pPr>
          </a:lstStyle>
          <a:p>
            <a:pPr rtl="0"/>
            <a:r>
              <a:rPr lang="en-GB" noProof="0"/>
              <a:t>Click to add title</a:t>
            </a:r>
          </a:p>
        </p:txBody>
      </p:sp>
      <p:sp>
        <p:nvSpPr>
          <p:cNvPr id="6" name="Picture Placeholder 7">
            <a:extLst>
              <a:ext uri="{FF2B5EF4-FFF2-40B4-BE49-F238E27FC236}">
                <a16:creationId xmlns:a16="http://schemas.microsoft.com/office/drawing/2014/main" id="{74497024-D7D5-447C-8133-660B1F47A190}"/>
              </a:ext>
            </a:extLst>
          </p:cNvPr>
          <p:cNvSpPr>
            <a:spLocks noGrp="1"/>
          </p:cNvSpPr>
          <p:nvPr>
            <p:ph type="pic" sz="quarter" idx="13" hasCustomPrompt="1"/>
          </p:nvPr>
        </p:nvSpPr>
        <p:spPr>
          <a:xfrm>
            <a:off x="0" y="1845128"/>
            <a:ext cx="12192000" cy="5012871"/>
          </a:xfrm>
          <a:prstGeom prst="rect">
            <a:avLst/>
          </a:prstGeom>
        </p:spPr>
        <p:txBody>
          <a:bodyPr rtlCol="0"/>
          <a:lstStyle>
            <a:lvl1pPr marL="0" indent="0" algn="l">
              <a:buNone/>
              <a:defRPr/>
            </a:lvl1pPr>
          </a:lstStyle>
          <a:p>
            <a:pPr rtl="0"/>
            <a:r>
              <a:rPr lang="en-GB" noProof="0"/>
              <a:t>Click to add photo</a:t>
            </a:r>
          </a:p>
        </p:txBody>
      </p:sp>
      <p:sp>
        <p:nvSpPr>
          <p:cNvPr id="3" name="Date Placeholder 2">
            <a:extLst>
              <a:ext uri="{FF2B5EF4-FFF2-40B4-BE49-F238E27FC236}">
                <a16:creationId xmlns:a16="http://schemas.microsoft.com/office/drawing/2014/main" id="{AAE88F42-9013-4CBC-BF65-3FE1470550BE}"/>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8" name="Text Placeholder 10">
            <a:extLst>
              <a:ext uri="{FF2B5EF4-FFF2-40B4-BE49-F238E27FC236}">
                <a16:creationId xmlns:a16="http://schemas.microsoft.com/office/drawing/2014/main" id="{91F54EB4-06CA-459B-8F8C-86061BA6F1B2}"/>
              </a:ext>
            </a:extLst>
          </p:cNvPr>
          <p:cNvSpPr>
            <a:spLocks noGrp="1"/>
          </p:cNvSpPr>
          <p:nvPr>
            <p:ph type="body" sz="quarter" idx="16" hasCustomPrompt="1"/>
          </p:nvPr>
        </p:nvSpPr>
        <p:spPr>
          <a:xfrm>
            <a:off x="5627913" y="0"/>
            <a:ext cx="6564087" cy="3614737"/>
          </a:xfrm>
          <a:prstGeom prst="rect">
            <a:avLst/>
          </a:prstGeom>
          <a:solidFill>
            <a:schemeClr val="accent2">
              <a:alpha val="92000"/>
            </a:schemeClr>
          </a:solidFill>
        </p:spPr>
        <p:txBody>
          <a:bodyPr lIns="640080" tIns="731520" rIns="548640" rtlCol="0" anchor="t"/>
          <a:lstStyle>
            <a:lvl1pPr marL="0" indent="0" algn="l">
              <a:lnSpc>
                <a:spcPct val="125000"/>
              </a:lnSpc>
              <a:spcBef>
                <a:spcPts val="0"/>
              </a:spcBef>
              <a:buNone/>
              <a:defRPr sz="1600" cap="none" spc="100" baseline="0">
                <a:solidFill>
                  <a:schemeClr val="bg1"/>
                </a:solidFill>
                <a:latin typeface="+mn-lt"/>
              </a:defRPr>
            </a:lvl1pPr>
          </a:lstStyle>
          <a:p>
            <a:pPr lvl="0" rtl="0"/>
            <a:r>
              <a:rPr lang="en-GB" noProof="0"/>
              <a:t>Click to add subtitle</a:t>
            </a:r>
          </a:p>
        </p:txBody>
      </p:sp>
      <p:sp>
        <p:nvSpPr>
          <p:cNvPr id="4" name="Footer Placeholder 3">
            <a:extLst>
              <a:ext uri="{FF2B5EF4-FFF2-40B4-BE49-F238E27FC236}">
                <a16:creationId xmlns:a16="http://schemas.microsoft.com/office/drawing/2014/main" id="{9322B1A3-ADD1-4AAF-A733-AF9AEAB499A8}"/>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r>
              <a:rPr lang="en-GB" dirty="0"/>
              <a:t>GLSTF 2023</a:t>
            </a:r>
          </a:p>
        </p:txBody>
      </p:sp>
      <p:sp>
        <p:nvSpPr>
          <p:cNvPr id="5" name="Slide Number Placeholder 4">
            <a:extLst>
              <a:ext uri="{FF2B5EF4-FFF2-40B4-BE49-F238E27FC236}">
                <a16:creationId xmlns:a16="http://schemas.microsoft.com/office/drawing/2014/main" id="{68AE2F48-AB83-42F0-93C2-9F943F0B00C0}"/>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a:t>‹#›</a:t>
            </a:fld>
            <a:endParaRPr lang="en-GB" noProof="0"/>
          </a:p>
        </p:txBody>
      </p:sp>
    </p:spTree>
    <p:extLst>
      <p:ext uri="{BB962C8B-B14F-4D97-AF65-F5344CB8AC3E}">
        <p14:creationId xmlns:p14="http://schemas.microsoft.com/office/powerpoint/2010/main" val="6995766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5511344" y="0"/>
            <a:ext cx="6680656" cy="6858000"/>
          </a:xfrm>
          <a:prstGeom prst="rect">
            <a:avLst/>
          </a:prstGeom>
        </p:spPr>
        <p:txBody>
          <a:bodyPr rtlCol="0"/>
          <a:lstStyle>
            <a:lvl1pPr marL="0" indent="0" algn="ctr">
              <a:buNone/>
              <a:defRPr/>
            </a:lvl1pPr>
          </a:lstStyle>
          <a:p>
            <a:pPr rtl="0"/>
            <a:r>
              <a:rPr lang="en-GB" noProof="0"/>
              <a:t>Click to add photo</a:t>
            </a:r>
          </a:p>
        </p:txBody>
      </p:sp>
      <p:sp>
        <p:nvSpPr>
          <p:cNvPr id="11" name="Rectangle 10">
            <a:extLst>
              <a:ext uri="{FF2B5EF4-FFF2-40B4-BE49-F238E27FC236}">
                <a16:creationId xmlns:a16="http://schemas.microsoft.com/office/drawing/2014/main" id="{FAF4E84F-A3BE-442F-B9F1-68AB2244AF96}"/>
              </a:ext>
              <a:ext uri="{C183D7F6-B498-43B3-948B-1728B52AA6E4}">
                <adec:decorative xmlns:adec="http://schemas.microsoft.com/office/drawing/2017/decorative" val="1"/>
              </a:ext>
            </a:extLst>
          </p:cNvPr>
          <p:cNvSpPr/>
          <p:nvPr userDrawn="1"/>
        </p:nvSpPr>
        <p:spPr>
          <a:xfrm>
            <a:off x="-20320" y="-7084"/>
            <a:ext cx="5511344"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1486566" y="3035081"/>
            <a:ext cx="2341256" cy="640698"/>
          </a:xfrm>
          <a:prstGeom prst="rect">
            <a:avLst/>
          </a:prstGeom>
          <a:ln w="28575">
            <a:solidFill>
              <a:schemeClr val="accent4">
                <a:lumMod val="50000"/>
              </a:schemeClr>
            </a:solidFill>
          </a:ln>
        </p:spPr>
        <p:txBody>
          <a:bodyPr rtlCol="0" anchor="ctr"/>
          <a:lstStyle>
            <a:lvl1pPr algn="ctr">
              <a:defRPr sz="2400" cap="all" spc="100" baseline="0">
                <a:solidFill>
                  <a:schemeClr val="accent4">
                    <a:lumMod val="50000"/>
                  </a:schemeClr>
                </a:solidFill>
              </a:defRPr>
            </a:lvl1pPr>
          </a:lstStyle>
          <a:p>
            <a:pPr rtl="0"/>
            <a:r>
              <a:rPr lang="en-GB" noProof="0"/>
              <a:t>Add title</a:t>
            </a:r>
          </a:p>
        </p:txBody>
      </p:sp>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1704805" y="3959761"/>
            <a:ext cx="2879477" cy="1790164"/>
          </a:xfrm>
          <a:prstGeom prst="rect">
            <a:avLst/>
          </a:prstGeom>
        </p:spPr>
        <p:txBody>
          <a:bodyPr rtlCol="0" anchor="t"/>
          <a:lstStyle>
            <a:lvl1pPr marL="0" indent="0" algn="l">
              <a:lnSpc>
                <a:spcPct val="80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rtlCol="0"/>
          <a:lstStyle>
            <a:lvl1pPr>
              <a:defRPr/>
            </a:lvl1pPr>
          </a:lstStyle>
          <a:p>
            <a:pPr rtl="0"/>
            <a:r>
              <a:rPr lang="en-GB" noProof="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5622324" y="6356350"/>
            <a:ext cx="3594484"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GB" dirty="0"/>
              <a:t>GLSTF 2023</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a:t>‹#›</a:t>
            </a:fld>
            <a:endParaRPr lang="en-GB" noProof="0"/>
          </a:p>
        </p:txBody>
      </p:sp>
    </p:spTree>
    <p:extLst>
      <p:ext uri="{BB962C8B-B14F-4D97-AF65-F5344CB8AC3E}">
        <p14:creationId xmlns:p14="http://schemas.microsoft.com/office/powerpoint/2010/main" val="7171406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05"/>
        <p:cNvGrpSpPr/>
        <p:nvPr/>
      </p:nvGrpSpPr>
      <p:grpSpPr>
        <a:xfrm>
          <a:off x="0" y="0"/>
          <a:ext cx="0" cy="0"/>
          <a:chOff x="0" y="0"/>
          <a:chExt cx="0" cy="0"/>
        </a:xfrm>
      </p:grpSpPr>
      <p:sp>
        <p:nvSpPr>
          <p:cNvPr id="106" name="Google Shape;106;p30"/>
          <p:cNvSpPr txBox="1">
            <a:spLocks noGrp="1"/>
          </p:cNvSpPr>
          <p:nvPr>
            <p:ph type="title"/>
          </p:nvPr>
        </p:nvSpPr>
        <p:spPr>
          <a:xfrm>
            <a:off x="838200" y="365126"/>
            <a:ext cx="10515600" cy="88673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0"/>
          <p:cNvSpPr txBox="1">
            <a:spLocks noGrp="1"/>
          </p:cNvSpPr>
          <p:nvPr>
            <p:ph type="subTitle" idx="1"/>
          </p:nvPr>
        </p:nvSpPr>
        <p:spPr>
          <a:xfrm>
            <a:off x="1524000" y="1040179"/>
            <a:ext cx="9144000" cy="4365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8126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bg>
      <p:bgPr>
        <a:solidFill>
          <a:schemeClr val="accent5">
            <a:alpha val="10000"/>
          </a:schemeClr>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1" y="0"/>
            <a:ext cx="6772276" cy="6858000"/>
          </a:xfrm>
          <a:prstGeom prst="rect">
            <a:avLst/>
          </a:prstGeom>
        </p:spPr>
        <p:txBody>
          <a:bodyPr rtlCol="0"/>
          <a:lstStyle>
            <a:lvl1pPr marL="0" indent="0" algn="ctr">
              <a:buNone/>
              <a:defRPr/>
            </a:lvl1pPr>
          </a:lstStyle>
          <a:p>
            <a:pPr rtl="0"/>
            <a:r>
              <a:rPr lang="en-GB" noProof="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861354" y="790901"/>
            <a:ext cx="3049568" cy="640698"/>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rtlCol="0" anchor="ctr"/>
          <a:lstStyle>
            <a:lvl1pPr algn="ctr">
              <a:defRPr sz="2400" cap="all" spc="100" baseline="0">
                <a:solidFill>
                  <a:schemeClr val="bg1"/>
                </a:solidFill>
              </a:defRPr>
            </a:lvl1pPr>
          </a:lstStyle>
          <a:p>
            <a:pPr rtl="0"/>
            <a:r>
              <a:rPr lang="en-GB" noProof="0"/>
              <a:t>Add title</a:t>
            </a:r>
          </a:p>
        </p:txBody>
      </p:sp>
      <p:sp>
        <p:nvSpPr>
          <p:cNvPr id="16" name="Text Placeholder 10">
            <a:extLst>
              <a:ext uri="{FF2B5EF4-FFF2-40B4-BE49-F238E27FC236}">
                <a16:creationId xmlns:a16="http://schemas.microsoft.com/office/drawing/2014/main" id="{782CE97E-7FF6-4E8B-AF42-9777A2451F87}"/>
              </a:ext>
            </a:extLst>
          </p:cNvPr>
          <p:cNvSpPr>
            <a:spLocks noGrp="1"/>
          </p:cNvSpPr>
          <p:nvPr>
            <p:ph type="body" sz="quarter" idx="16" hasCustomPrompt="1"/>
          </p:nvPr>
        </p:nvSpPr>
        <p:spPr>
          <a:xfrm>
            <a:off x="7822086" y="826720"/>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en-GB" noProof="0"/>
              <a:t>Click to add subtitle</a:t>
            </a:r>
          </a:p>
        </p:txBody>
      </p:sp>
      <p:sp>
        <p:nvSpPr>
          <p:cNvPr id="14" name="Text Placeholder 10">
            <a:extLst>
              <a:ext uri="{FF2B5EF4-FFF2-40B4-BE49-F238E27FC236}">
                <a16:creationId xmlns:a16="http://schemas.microsoft.com/office/drawing/2014/main" id="{F57B5FEE-44D7-4F94-A843-EC7BD802D827}"/>
              </a:ext>
            </a:extLst>
          </p:cNvPr>
          <p:cNvSpPr>
            <a:spLocks noGrp="1"/>
          </p:cNvSpPr>
          <p:nvPr>
            <p:ph type="body" sz="quarter" idx="12" hasCustomPrompt="1"/>
          </p:nvPr>
        </p:nvSpPr>
        <p:spPr>
          <a:xfrm>
            <a:off x="7822086" y="1206225"/>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36" name="Text Placeholder 10">
            <a:extLst>
              <a:ext uri="{FF2B5EF4-FFF2-40B4-BE49-F238E27FC236}">
                <a16:creationId xmlns:a16="http://schemas.microsoft.com/office/drawing/2014/main" id="{4250112D-DE79-407A-BBAB-B2BB2CB881C5}"/>
              </a:ext>
            </a:extLst>
          </p:cNvPr>
          <p:cNvSpPr>
            <a:spLocks noGrp="1"/>
          </p:cNvSpPr>
          <p:nvPr>
            <p:ph type="body" sz="quarter" idx="18" hasCustomPrompt="1"/>
          </p:nvPr>
        </p:nvSpPr>
        <p:spPr>
          <a:xfrm>
            <a:off x="7822086" y="2666702"/>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en-GB" noProof="0"/>
              <a:t>Click to add subtitle</a:t>
            </a:r>
          </a:p>
        </p:txBody>
      </p:sp>
      <p:sp>
        <p:nvSpPr>
          <p:cNvPr id="35" name="Text Placeholder 10">
            <a:extLst>
              <a:ext uri="{FF2B5EF4-FFF2-40B4-BE49-F238E27FC236}">
                <a16:creationId xmlns:a16="http://schemas.microsoft.com/office/drawing/2014/main" id="{1C55DCE1-6E6B-4CDD-A9D8-B2A003485698}"/>
              </a:ext>
            </a:extLst>
          </p:cNvPr>
          <p:cNvSpPr>
            <a:spLocks noGrp="1"/>
          </p:cNvSpPr>
          <p:nvPr>
            <p:ph type="body" sz="quarter" idx="17" hasCustomPrompt="1"/>
          </p:nvPr>
        </p:nvSpPr>
        <p:spPr>
          <a:xfrm>
            <a:off x="7822086" y="3046207"/>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39" name="Text Placeholder 10">
            <a:extLst>
              <a:ext uri="{FF2B5EF4-FFF2-40B4-BE49-F238E27FC236}">
                <a16:creationId xmlns:a16="http://schemas.microsoft.com/office/drawing/2014/main" id="{9CAE3862-A5E9-4B70-8F14-8F5BFEE3AAEC}"/>
              </a:ext>
            </a:extLst>
          </p:cNvPr>
          <p:cNvSpPr>
            <a:spLocks noGrp="1"/>
          </p:cNvSpPr>
          <p:nvPr>
            <p:ph type="body" sz="quarter" idx="20" hasCustomPrompt="1"/>
          </p:nvPr>
        </p:nvSpPr>
        <p:spPr>
          <a:xfrm>
            <a:off x="7822086" y="4536575"/>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en-GB" noProof="0"/>
              <a:t>Click to add subtitle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7822086" y="4916080"/>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5634681" y="6356350"/>
            <a:ext cx="3582127"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r>
              <a:rPr lang="en-GB"/>
              <a:t>CAFI Executive Board Meeting 22</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20042380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8"/>
        <p:cNvGrpSpPr/>
        <p:nvPr/>
      </p:nvGrpSpPr>
      <p:grpSpPr>
        <a:xfrm>
          <a:off x="0" y="0"/>
          <a:ext cx="0" cy="0"/>
          <a:chOff x="0" y="0"/>
          <a:chExt cx="0" cy="0"/>
        </a:xfrm>
      </p:grpSpPr>
      <p:sp>
        <p:nvSpPr>
          <p:cNvPr id="109" name="Google Shape;109;p4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4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1" name="Google Shape;11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238543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4"/>
        <p:cNvGrpSpPr/>
        <p:nvPr/>
      </p:nvGrpSpPr>
      <p:grpSpPr>
        <a:xfrm>
          <a:off x="0" y="0"/>
          <a:ext cx="0" cy="0"/>
          <a:chOff x="0" y="0"/>
          <a:chExt cx="0" cy="0"/>
        </a:xfrm>
      </p:grpSpPr>
      <p:sp>
        <p:nvSpPr>
          <p:cNvPr id="115" name="Google Shape;115;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518211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0"/>
        <p:cNvGrpSpPr/>
        <p:nvPr/>
      </p:nvGrpSpPr>
      <p:grpSpPr>
        <a:xfrm>
          <a:off x="0" y="0"/>
          <a:ext cx="0" cy="0"/>
          <a:chOff x="0" y="0"/>
          <a:chExt cx="0" cy="0"/>
        </a:xfrm>
      </p:grpSpPr>
      <p:sp>
        <p:nvSpPr>
          <p:cNvPr id="121" name="Google Shape;121;p5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5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3" name="Google Shape;12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896702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26"/>
        <p:cNvGrpSpPr/>
        <p:nvPr/>
      </p:nvGrpSpPr>
      <p:grpSpPr>
        <a:xfrm>
          <a:off x="0" y="0"/>
          <a:ext cx="0" cy="0"/>
          <a:chOff x="0" y="0"/>
          <a:chExt cx="0" cy="0"/>
        </a:xfrm>
      </p:grpSpPr>
      <p:sp>
        <p:nvSpPr>
          <p:cNvPr id="127" name="Google Shape;127;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679762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33"/>
        <p:cNvGrpSpPr/>
        <p:nvPr/>
      </p:nvGrpSpPr>
      <p:grpSpPr>
        <a:xfrm>
          <a:off x="0" y="0"/>
          <a:ext cx="0" cy="0"/>
          <a:chOff x="0" y="0"/>
          <a:chExt cx="0" cy="0"/>
        </a:xfrm>
      </p:grpSpPr>
      <p:sp>
        <p:nvSpPr>
          <p:cNvPr id="134" name="Google Shape;134;p5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5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6" name="Google Shape;136;p5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5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8" name="Google Shape;138;p5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246847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2"/>
        <p:cNvGrpSpPr/>
        <p:nvPr/>
      </p:nvGrpSpPr>
      <p:grpSpPr>
        <a:xfrm>
          <a:off x="0" y="0"/>
          <a:ext cx="0" cy="0"/>
          <a:chOff x="0" y="0"/>
          <a:chExt cx="0" cy="0"/>
        </a:xfrm>
      </p:grpSpPr>
      <p:sp>
        <p:nvSpPr>
          <p:cNvPr id="143" name="Google Shape;143;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589069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sp>
        <p:nvSpPr>
          <p:cNvPr id="148" name="Google Shape;148;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911860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51"/>
        <p:cNvGrpSpPr/>
        <p:nvPr/>
      </p:nvGrpSpPr>
      <p:grpSpPr>
        <a:xfrm>
          <a:off x="0" y="0"/>
          <a:ext cx="0" cy="0"/>
          <a:chOff x="0" y="0"/>
          <a:chExt cx="0" cy="0"/>
        </a:xfrm>
      </p:grpSpPr>
      <p:sp>
        <p:nvSpPr>
          <p:cNvPr id="152" name="Google Shape;152;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5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4" name="Google Shape;154;p5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5" name="Google Shape;15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003262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58"/>
        <p:cNvGrpSpPr/>
        <p:nvPr/>
      </p:nvGrpSpPr>
      <p:grpSpPr>
        <a:xfrm>
          <a:off x="0" y="0"/>
          <a:ext cx="0" cy="0"/>
          <a:chOff x="0" y="0"/>
          <a:chExt cx="0" cy="0"/>
        </a:xfrm>
      </p:grpSpPr>
      <p:sp>
        <p:nvSpPr>
          <p:cNvPr id="159" name="Google Shape;159;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5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61" name="Google Shape;161;p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2" name="Google Shape;16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131456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65"/>
        <p:cNvGrpSpPr/>
        <p:nvPr/>
      </p:nvGrpSpPr>
      <p:grpSpPr>
        <a:xfrm>
          <a:off x="0" y="0"/>
          <a:ext cx="0" cy="0"/>
          <a:chOff x="0" y="0"/>
          <a:chExt cx="0" cy="0"/>
        </a:xfrm>
      </p:grpSpPr>
      <p:sp>
        <p:nvSpPr>
          <p:cNvPr id="166" name="Google Shape;166;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5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3373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pportunity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8E2C-0F13-417A-AD7A-E478D5C3BD4C}"/>
              </a:ext>
            </a:extLst>
          </p:cNvPr>
          <p:cNvSpPr>
            <a:spLocks noGrp="1"/>
          </p:cNvSpPr>
          <p:nvPr>
            <p:ph type="title" hasCustomPrompt="1"/>
          </p:nvPr>
        </p:nvSpPr>
        <p:spPr>
          <a:xfrm>
            <a:off x="808382" y="422661"/>
            <a:ext cx="5200532" cy="720399"/>
          </a:xfrm>
          <a:prstGeom prst="rect">
            <a:avLst/>
          </a:prstGeom>
        </p:spPr>
        <p:txBody>
          <a:bodyPr rtlCol="0" anchor="ctr"/>
          <a:lstStyle>
            <a:lvl1pPr algn="l">
              <a:defRPr sz="2400" cap="all" spc="100" baseline="0">
                <a:solidFill>
                  <a:schemeClr val="accent2"/>
                </a:solidFill>
              </a:defRPr>
            </a:lvl1pPr>
          </a:lstStyle>
          <a:p>
            <a:pPr rtl="0"/>
            <a:r>
              <a:rPr lang="en-GB" noProof="0"/>
              <a:t>Click to add title</a:t>
            </a:r>
          </a:p>
        </p:txBody>
      </p:sp>
      <p:sp>
        <p:nvSpPr>
          <p:cNvPr id="15" name="Text Placeholder 10">
            <a:extLst>
              <a:ext uri="{FF2B5EF4-FFF2-40B4-BE49-F238E27FC236}">
                <a16:creationId xmlns:a16="http://schemas.microsoft.com/office/drawing/2014/main" id="{30892B14-4811-4781-A0D4-2D26A55DFF2F}"/>
              </a:ext>
            </a:extLst>
          </p:cNvPr>
          <p:cNvSpPr>
            <a:spLocks noGrp="1"/>
          </p:cNvSpPr>
          <p:nvPr>
            <p:ph type="body" sz="quarter" idx="16" hasCustomPrompt="1"/>
          </p:nvPr>
        </p:nvSpPr>
        <p:spPr>
          <a:xfrm>
            <a:off x="920003" y="1617548"/>
            <a:ext cx="876929" cy="720399"/>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en-GB" noProof="0"/>
              <a:t>text</a:t>
            </a:r>
          </a:p>
        </p:txBody>
      </p:sp>
      <p:sp>
        <p:nvSpPr>
          <p:cNvPr id="22" name="Text Placeholder 10">
            <a:extLst>
              <a:ext uri="{FF2B5EF4-FFF2-40B4-BE49-F238E27FC236}">
                <a16:creationId xmlns:a16="http://schemas.microsoft.com/office/drawing/2014/main" id="{950B6E72-89BA-408A-B2C8-8424747605D1}"/>
              </a:ext>
            </a:extLst>
          </p:cNvPr>
          <p:cNvSpPr>
            <a:spLocks noGrp="1"/>
          </p:cNvSpPr>
          <p:nvPr>
            <p:ph type="body" sz="quarter" idx="18" hasCustomPrompt="1"/>
          </p:nvPr>
        </p:nvSpPr>
        <p:spPr>
          <a:xfrm>
            <a:off x="920003" y="3180036"/>
            <a:ext cx="876930" cy="720400"/>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en-GB" noProof="0"/>
              <a:t>text</a:t>
            </a:r>
          </a:p>
        </p:txBody>
      </p:sp>
      <p:sp>
        <p:nvSpPr>
          <p:cNvPr id="24" name="Text Placeholder 10">
            <a:extLst>
              <a:ext uri="{FF2B5EF4-FFF2-40B4-BE49-F238E27FC236}">
                <a16:creationId xmlns:a16="http://schemas.microsoft.com/office/drawing/2014/main" id="{1FCE449C-D340-41D2-BDD5-5A31068FC8B8}"/>
              </a:ext>
            </a:extLst>
          </p:cNvPr>
          <p:cNvSpPr>
            <a:spLocks noGrp="1"/>
          </p:cNvSpPr>
          <p:nvPr>
            <p:ph type="body" sz="quarter" idx="20" hasCustomPrompt="1"/>
          </p:nvPr>
        </p:nvSpPr>
        <p:spPr>
          <a:xfrm>
            <a:off x="920003" y="4760985"/>
            <a:ext cx="876930" cy="720400"/>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en-GB" noProof="0"/>
              <a:t>text</a:t>
            </a:r>
          </a:p>
        </p:txBody>
      </p:sp>
      <p:sp>
        <p:nvSpPr>
          <p:cNvPr id="14" name="Text Placeholder 10">
            <a:extLst>
              <a:ext uri="{FF2B5EF4-FFF2-40B4-BE49-F238E27FC236}">
                <a16:creationId xmlns:a16="http://schemas.microsoft.com/office/drawing/2014/main" id="{41E2BD66-8465-46D7-9283-569B4EE4590B}"/>
              </a:ext>
            </a:extLst>
          </p:cNvPr>
          <p:cNvSpPr>
            <a:spLocks noGrp="1"/>
          </p:cNvSpPr>
          <p:nvPr>
            <p:ph type="body" sz="quarter" idx="12" hasCustomPrompt="1"/>
          </p:nvPr>
        </p:nvSpPr>
        <p:spPr>
          <a:xfrm>
            <a:off x="2102977" y="1456753"/>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21" name="Text Placeholder 10">
            <a:extLst>
              <a:ext uri="{FF2B5EF4-FFF2-40B4-BE49-F238E27FC236}">
                <a16:creationId xmlns:a16="http://schemas.microsoft.com/office/drawing/2014/main" id="{13CFC961-1ED9-4817-9DB9-A1F1D0FD2ABA}"/>
              </a:ext>
            </a:extLst>
          </p:cNvPr>
          <p:cNvSpPr>
            <a:spLocks noGrp="1"/>
          </p:cNvSpPr>
          <p:nvPr>
            <p:ph type="body" sz="quarter" idx="17" hasCustomPrompt="1"/>
          </p:nvPr>
        </p:nvSpPr>
        <p:spPr>
          <a:xfrm>
            <a:off x="2102977" y="3031685"/>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23" name="Text Placeholder 10">
            <a:extLst>
              <a:ext uri="{FF2B5EF4-FFF2-40B4-BE49-F238E27FC236}">
                <a16:creationId xmlns:a16="http://schemas.microsoft.com/office/drawing/2014/main" id="{7E0D9B8E-402D-44A1-920E-4838543BD9F3}"/>
              </a:ext>
            </a:extLst>
          </p:cNvPr>
          <p:cNvSpPr>
            <a:spLocks noGrp="1"/>
          </p:cNvSpPr>
          <p:nvPr>
            <p:ph type="body" sz="quarter" idx="19" hasCustomPrompt="1"/>
          </p:nvPr>
        </p:nvSpPr>
        <p:spPr>
          <a:xfrm>
            <a:off x="2102977" y="4612634"/>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en-GB" noProof="0"/>
              <a:t>Click to add text</a:t>
            </a:r>
          </a:p>
        </p:txBody>
      </p:sp>
      <p:sp>
        <p:nvSpPr>
          <p:cNvPr id="25" name="Date Placeholder 3">
            <a:extLst>
              <a:ext uri="{FF2B5EF4-FFF2-40B4-BE49-F238E27FC236}">
                <a16:creationId xmlns:a16="http://schemas.microsoft.com/office/drawing/2014/main" id="{64607288-5296-4BAF-B405-7F1902FA0EF0}"/>
              </a:ext>
            </a:extLst>
          </p:cNvPr>
          <p:cNvSpPr>
            <a:spLocks noGrp="1"/>
          </p:cNvSpPr>
          <p:nvPr>
            <p:ph type="dt" sz="half" idx="2"/>
          </p:nvPr>
        </p:nvSpPr>
        <p:spPr>
          <a:xfrm>
            <a:off x="0" y="6248018"/>
            <a:ext cx="2435528" cy="614850"/>
          </a:xfrm>
          <a:prstGeom prst="rect">
            <a:avLst/>
          </a:prstGeom>
          <a:solidFill>
            <a:schemeClr val="accent2">
              <a:alpha val="92000"/>
            </a:schemeClr>
          </a:solidFill>
        </p:spPr>
        <p:txBody>
          <a:bodyPr vert="horz" lIns="27432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pPr rtl="0"/>
            <a:r>
              <a:rPr lang="en-GB" noProof="0"/>
              <a:t>20XX</a:t>
            </a:r>
          </a:p>
        </p:txBody>
      </p:sp>
      <p:sp>
        <p:nvSpPr>
          <p:cNvPr id="8" name="Picture Placeholder 8">
            <a:extLst>
              <a:ext uri="{FF2B5EF4-FFF2-40B4-BE49-F238E27FC236}">
                <a16:creationId xmlns:a16="http://schemas.microsoft.com/office/drawing/2014/main" id="{61341B70-2018-4DBE-BB9A-D1F7A895F9BE}"/>
              </a:ext>
            </a:extLst>
          </p:cNvPr>
          <p:cNvSpPr>
            <a:spLocks noGrp="1"/>
          </p:cNvSpPr>
          <p:nvPr>
            <p:ph type="pic" sz="quarter" idx="10" hasCustomPrompt="1"/>
          </p:nvPr>
        </p:nvSpPr>
        <p:spPr>
          <a:xfrm>
            <a:off x="6384174" y="0"/>
            <a:ext cx="5807825" cy="6858000"/>
          </a:xfrm>
          <a:prstGeom prst="rect">
            <a:avLst/>
          </a:prstGeom>
        </p:spPr>
        <p:txBody>
          <a:bodyPr rtlCol="0"/>
          <a:lstStyle>
            <a:lvl1pPr marL="0" indent="0" algn="ctr">
              <a:buNone/>
              <a:defRPr/>
            </a:lvl1pPr>
          </a:lstStyle>
          <a:p>
            <a:pPr rtl="0"/>
            <a:r>
              <a:rPr lang="en-GB" noProof="0"/>
              <a:t>Click to add photo</a:t>
            </a:r>
          </a:p>
        </p:txBody>
      </p:sp>
      <p:sp>
        <p:nvSpPr>
          <p:cNvPr id="13" name="Footer Placeholder 3">
            <a:extLst>
              <a:ext uri="{FF2B5EF4-FFF2-40B4-BE49-F238E27FC236}">
                <a16:creationId xmlns:a16="http://schemas.microsoft.com/office/drawing/2014/main" id="{83CCEE28-12C2-4138-9214-420B5A5BCEC1}"/>
              </a:ext>
            </a:extLst>
          </p:cNvPr>
          <p:cNvSpPr>
            <a:spLocks noGrp="1"/>
          </p:cNvSpPr>
          <p:nvPr>
            <p:ph type="ftr" sz="quarter" idx="11"/>
          </p:nvPr>
        </p:nvSpPr>
        <p:spPr>
          <a:xfrm>
            <a:off x="2439762" y="6248018"/>
            <a:ext cx="7267426" cy="620868"/>
          </a:xfrm>
          <a:prstGeom prst="rect">
            <a:avLst/>
          </a:prstGeom>
          <a:solidFill>
            <a:schemeClr val="accent2">
              <a:alpha val="92000"/>
            </a:schemeClr>
          </a:solidFill>
        </p:spPr>
        <p:txBody>
          <a:bodyPr tIns="0" rtlCol="0"/>
          <a:lstStyle>
            <a:lvl1pPr>
              <a:defRPr>
                <a:solidFill>
                  <a:schemeClr val="bg1"/>
                </a:solidFill>
                <a:effectLst>
                  <a:outerShdw blurRad="38100" dist="38100" dir="2700000" algn="tl">
                    <a:srgbClr val="000000">
                      <a:alpha val="43137"/>
                    </a:srgbClr>
                  </a:outerShdw>
                </a:effectLst>
              </a:defRPr>
            </a:lvl1pPr>
          </a:lstStyle>
          <a:p>
            <a:r>
              <a:rPr lang="en-GB"/>
              <a:t>CAFI Executive Board Meeting 22</a:t>
            </a:r>
          </a:p>
        </p:txBody>
      </p:sp>
      <p:sp>
        <p:nvSpPr>
          <p:cNvPr id="27" name="Slide Number Placeholder 5">
            <a:extLst>
              <a:ext uri="{FF2B5EF4-FFF2-40B4-BE49-F238E27FC236}">
                <a16:creationId xmlns:a16="http://schemas.microsoft.com/office/drawing/2014/main" id="{347ECA7D-7D2B-475F-874D-51236135A6E9}"/>
              </a:ext>
            </a:extLst>
          </p:cNvPr>
          <p:cNvSpPr>
            <a:spLocks noGrp="1"/>
          </p:cNvSpPr>
          <p:nvPr>
            <p:ph type="sldNum" sz="quarter" idx="4"/>
          </p:nvPr>
        </p:nvSpPr>
        <p:spPr>
          <a:xfrm>
            <a:off x="9707188" y="6248018"/>
            <a:ext cx="2495699" cy="620866"/>
          </a:xfrm>
          <a:prstGeom prst="rect">
            <a:avLst/>
          </a:prstGeom>
          <a:solidFill>
            <a:schemeClr val="accent2">
              <a:alpha val="92000"/>
            </a:schemeClr>
          </a:solidFill>
        </p:spPr>
        <p:txBody>
          <a:bodyPr vert="horz" lIns="45720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16253278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71"/>
        <p:cNvGrpSpPr/>
        <p:nvPr/>
      </p:nvGrpSpPr>
      <p:grpSpPr>
        <a:xfrm>
          <a:off x="0" y="0"/>
          <a:ext cx="0" cy="0"/>
          <a:chOff x="0" y="0"/>
          <a:chExt cx="0" cy="0"/>
        </a:xfrm>
      </p:grpSpPr>
      <p:sp>
        <p:nvSpPr>
          <p:cNvPr id="172" name="Google Shape;172;p5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5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722163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810CE-23A1-8D29-1BFB-E042E872EA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1E5AEF27-BFC3-BAAC-CCEE-84C10E067F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820FB3AE-6475-5B0F-9A43-BA0F8611D917}"/>
              </a:ext>
            </a:extLst>
          </p:cNvPr>
          <p:cNvSpPr>
            <a:spLocks noGrp="1"/>
          </p:cNvSpPr>
          <p:nvPr>
            <p:ph type="dt" sz="half" idx="10"/>
          </p:nvPr>
        </p:nvSpPr>
        <p:spPr/>
        <p:txBody>
          <a:bodyPr/>
          <a:lstStyle/>
          <a:p>
            <a:fld id="{C3C4B6F9-69B4-0A49-B604-E1D69E3565D9}" type="datetimeFigureOut">
              <a:rPr lang="en-IT" smtClean="0"/>
              <a:t>09/06/2024</a:t>
            </a:fld>
            <a:endParaRPr lang="en-IT"/>
          </a:p>
        </p:txBody>
      </p:sp>
      <p:sp>
        <p:nvSpPr>
          <p:cNvPr id="5" name="Footer Placeholder 4">
            <a:extLst>
              <a:ext uri="{FF2B5EF4-FFF2-40B4-BE49-F238E27FC236}">
                <a16:creationId xmlns:a16="http://schemas.microsoft.com/office/drawing/2014/main" id="{82005F98-AD91-9A9B-FE2D-81F03F658E9A}"/>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4EB71682-7DBD-FB91-AE74-0C7585908994}"/>
              </a:ext>
            </a:extLst>
          </p:cNvPr>
          <p:cNvSpPr>
            <a:spLocks noGrp="1"/>
          </p:cNvSpPr>
          <p:nvPr>
            <p:ph type="sldNum" sz="quarter" idx="12"/>
          </p:nvPr>
        </p:nvSpPr>
        <p:spPr/>
        <p:txBody>
          <a:bodyPr/>
          <a:lstStyle/>
          <a:p>
            <a:fld id="{5BF7B587-F270-DA40-A79C-559C769E9F86}" type="slidenum">
              <a:rPr lang="en-IT" smtClean="0"/>
              <a:t>‹#›</a:t>
            </a:fld>
            <a:endParaRPr lang="en-IT"/>
          </a:p>
        </p:txBody>
      </p:sp>
    </p:spTree>
    <p:extLst>
      <p:ext uri="{BB962C8B-B14F-4D97-AF65-F5344CB8AC3E}">
        <p14:creationId xmlns:p14="http://schemas.microsoft.com/office/powerpoint/2010/main" val="8409359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9C56-F4F4-4BF3-5F9D-13D197A6BD7A}"/>
              </a:ext>
            </a:extLst>
          </p:cNvPr>
          <p:cNvSpPr>
            <a:spLocks noGrp="1"/>
          </p:cNvSpPr>
          <p:nvPr>
            <p:ph type="title"/>
          </p:nvPr>
        </p:nvSpPr>
        <p:spPr>
          <a:xfrm>
            <a:off x="0" y="365125"/>
            <a:ext cx="12192000" cy="1325563"/>
          </a:xfrm>
          <a:solidFill>
            <a:schemeClr val="accent6">
              <a:lumMod val="20000"/>
              <a:lumOff val="80000"/>
            </a:schemeClr>
          </a:solidFill>
        </p:spPr>
        <p:txBody>
          <a:bodyPr/>
          <a:lstStyle>
            <a:lvl1pPr marL="712788" indent="0">
              <a:tabLst/>
              <a:defRPr/>
            </a:lvl1pPr>
          </a:lstStyle>
          <a:p>
            <a:r>
              <a:rPr lang="en-GB" dirty="0"/>
              <a:t>Click to edit Master title style</a:t>
            </a:r>
            <a:endParaRPr lang="en-IT" dirty="0"/>
          </a:p>
        </p:txBody>
      </p:sp>
      <p:sp>
        <p:nvSpPr>
          <p:cNvPr id="3" name="Content Placeholder 2">
            <a:extLst>
              <a:ext uri="{FF2B5EF4-FFF2-40B4-BE49-F238E27FC236}">
                <a16:creationId xmlns:a16="http://schemas.microsoft.com/office/drawing/2014/main" id="{DD4F5498-1535-8611-C6CF-16C19AFA5F2C}"/>
              </a:ext>
            </a:extLst>
          </p:cNvPr>
          <p:cNvSpPr>
            <a:spLocks noGrp="1"/>
          </p:cNvSpPr>
          <p:nvPr>
            <p:ph idx="1"/>
          </p:nvPr>
        </p:nvSpPr>
        <p:spPr>
          <a:xfrm>
            <a:off x="838200" y="2020697"/>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076128B4-99B0-7597-CFF8-4C66D9870358}"/>
              </a:ext>
            </a:extLst>
          </p:cNvPr>
          <p:cNvSpPr>
            <a:spLocks noGrp="1"/>
          </p:cNvSpPr>
          <p:nvPr>
            <p:ph type="dt" sz="half" idx="10"/>
          </p:nvPr>
        </p:nvSpPr>
        <p:spPr/>
        <p:txBody>
          <a:bodyPr/>
          <a:lstStyle/>
          <a:p>
            <a:fld id="{C3C4B6F9-69B4-0A49-B604-E1D69E3565D9}" type="datetimeFigureOut">
              <a:rPr lang="en-IT" smtClean="0"/>
              <a:t>09/06/2024</a:t>
            </a:fld>
            <a:endParaRPr lang="en-IT"/>
          </a:p>
        </p:txBody>
      </p:sp>
      <p:sp>
        <p:nvSpPr>
          <p:cNvPr id="5" name="Footer Placeholder 4">
            <a:extLst>
              <a:ext uri="{FF2B5EF4-FFF2-40B4-BE49-F238E27FC236}">
                <a16:creationId xmlns:a16="http://schemas.microsoft.com/office/drawing/2014/main" id="{72213660-7634-7D10-35FD-1631154C14D9}"/>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4BD32AAB-A23B-5007-3F82-FCC55FC4680C}"/>
              </a:ext>
            </a:extLst>
          </p:cNvPr>
          <p:cNvSpPr>
            <a:spLocks noGrp="1"/>
          </p:cNvSpPr>
          <p:nvPr>
            <p:ph type="sldNum" sz="quarter" idx="12"/>
          </p:nvPr>
        </p:nvSpPr>
        <p:spPr/>
        <p:txBody>
          <a:bodyPr/>
          <a:lstStyle/>
          <a:p>
            <a:fld id="{5BF7B587-F270-DA40-A79C-559C769E9F86}" type="slidenum">
              <a:rPr lang="en-IT" smtClean="0"/>
              <a:t>‹#›</a:t>
            </a:fld>
            <a:endParaRPr lang="en-IT"/>
          </a:p>
        </p:txBody>
      </p:sp>
    </p:spTree>
    <p:extLst>
      <p:ext uri="{BB962C8B-B14F-4D97-AF65-F5344CB8AC3E}">
        <p14:creationId xmlns:p14="http://schemas.microsoft.com/office/powerpoint/2010/main" val="40877263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5EBD8-9323-A37C-E687-92D9B1205B7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AF97F3BB-61FE-F95D-4B05-2F8C6280FD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F589608-B865-5C4F-9AB4-663C663EE5B8}"/>
              </a:ext>
            </a:extLst>
          </p:cNvPr>
          <p:cNvSpPr>
            <a:spLocks noGrp="1"/>
          </p:cNvSpPr>
          <p:nvPr>
            <p:ph type="dt" sz="half" idx="10"/>
          </p:nvPr>
        </p:nvSpPr>
        <p:spPr/>
        <p:txBody>
          <a:bodyPr/>
          <a:lstStyle/>
          <a:p>
            <a:fld id="{C3C4B6F9-69B4-0A49-B604-E1D69E3565D9}" type="datetimeFigureOut">
              <a:rPr lang="en-IT" smtClean="0"/>
              <a:t>09/06/2024</a:t>
            </a:fld>
            <a:endParaRPr lang="en-IT"/>
          </a:p>
        </p:txBody>
      </p:sp>
      <p:sp>
        <p:nvSpPr>
          <p:cNvPr id="5" name="Footer Placeholder 4">
            <a:extLst>
              <a:ext uri="{FF2B5EF4-FFF2-40B4-BE49-F238E27FC236}">
                <a16:creationId xmlns:a16="http://schemas.microsoft.com/office/drawing/2014/main" id="{D4A9093B-91E7-EC18-1648-EAC287261AA4}"/>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CE130090-4FD5-CF70-98D4-A94371D31B86}"/>
              </a:ext>
            </a:extLst>
          </p:cNvPr>
          <p:cNvSpPr>
            <a:spLocks noGrp="1"/>
          </p:cNvSpPr>
          <p:nvPr>
            <p:ph type="sldNum" sz="quarter" idx="12"/>
          </p:nvPr>
        </p:nvSpPr>
        <p:spPr/>
        <p:txBody>
          <a:bodyPr/>
          <a:lstStyle/>
          <a:p>
            <a:fld id="{5BF7B587-F270-DA40-A79C-559C769E9F86}" type="slidenum">
              <a:rPr lang="en-IT" smtClean="0"/>
              <a:t>‹#›</a:t>
            </a:fld>
            <a:endParaRPr lang="en-IT"/>
          </a:p>
        </p:txBody>
      </p:sp>
    </p:spTree>
    <p:extLst>
      <p:ext uri="{BB962C8B-B14F-4D97-AF65-F5344CB8AC3E}">
        <p14:creationId xmlns:p14="http://schemas.microsoft.com/office/powerpoint/2010/main" val="7352006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6C5E-CB82-F57A-ED57-819F2CD7ACAC}"/>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118AB6F6-239A-22D0-8DB8-8892A5DF88E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90CE1B1E-14A2-19BA-EF31-9A9278E8E43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E9801DA4-FECB-DB79-CEB5-2D6E32EBFE2B}"/>
              </a:ext>
            </a:extLst>
          </p:cNvPr>
          <p:cNvSpPr>
            <a:spLocks noGrp="1"/>
          </p:cNvSpPr>
          <p:nvPr>
            <p:ph type="dt" sz="half" idx="10"/>
          </p:nvPr>
        </p:nvSpPr>
        <p:spPr/>
        <p:txBody>
          <a:bodyPr/>
          <a:lstStyle/>
          <a:p>
            <a:fld id="{C3C4B6F9-69B4-0A49-B604-E1D69E3565D9}" type="datetimeFigureOut">
              <a:rPr lang="en-IT" smtClean="0"/>
              <a:t>09/06/2024</a:t>
            </a:fld>
            <a:endParaRPr lang="en-IT"/>
          </a:p>
        </p:txBody>
      </p:sp>
      <p:sp>
        <p:nvSpPr>
          <p:cNvPr id="6" name="Footer Placeholder 5">
            <a:extLst>
              <a:ext uri="{FF2B5EF4-FFF2-40B4-BE49-F238E27FC236}">
                <a16:creationId xmlns:a16="http://schemas.microsoft.com/office/drawing/2014/main" id="{506C953B-58A6-669B-E944-EAEBB43EBF28}"/>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0A685CC1-E0DD-1529-2540-23DB9B23165C}"/>
              </a:ext>
            </a:extLst>
          </p:cNvPr>
          <p:cNvSpPr>
            <a:spLocks noGrp="1"/>
          </p:cNvSpPr>
          <p:nvPr>
            <p:ph type="sldNum" sz="quarter" idx="12"/>
          </p:nvPr>
        </p:nvSpPr>
        <p:spPr/>
        <p:txBody>
          <a:bodyPr/>
          <a:lstStyle/>
          <a:p>
            <a:fld id="{5BF7B587-F270-DA40-A79C-559C769E9F86}" type="slidenum">
              <a:rPr lang="en-IT" smtClean="0"/>
              <a:t>‹#›</a:t>
            </a:fld>
            <a:endParaRPr lang="en-IT"/>
          </a:p>
        </p:txBody>
      </p:sp>
    </p:spTree>
    <p:extLst>
      <p:ext uri="{BB962C8B-B14F-4D97-AF65-F5344CB8AC3E}">
        <p14:creationId xmlns:p14="http://schemas.microsoft.com/office/powerpoint/2010/main" val="14222315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1E64-AB06-BA17-5C9F-E39F42A33C9C}"/>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9D29BC4E-59AE-C018-F2D2-88B5574898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701F97-B4B9-496A-E9FF-01FD01E583C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41F37154-EDB6-0506-8A6D-8D34969DA1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3FFD80D-AAEE-3FD6-68F6-2FE3A6061BA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FC8DCBB2-3191-D34C-2FB6-98C05EF79ED4}"/>
              </a:ext>
            </a:extLst>
          </p:cNvPr>
          <p:cNvSpPr>
            <a:spLocks noGrp="1"/>
          </p:cNvSpPr>
          <p:nvPr>
            <p:ph type="dt" sz="half" idx="10"/>
          </p:nvPr>
        </p:nvSpPr>
        <p:spPr/>
        <p:txBody>
          <a:bodyPr/>
          <a:lstStyle/>
          <a:p>
            <a:fld id="{C3C4B6F9-69B4-0A49-B604-E1D69E3565D9}" type="datetimeFigureOut">
              <a:rPr lang="en-IT" smtClean="0"/>
              <a:t>09/06/2024</a:t>
            </a:fld>
            <a:endParaRPr lang="en-IT"/>
          </a:p>
        </p:txBody>
      </p:sp>
      <p:sp>
        <p:nvSpPr>
          <p:cNvPr id="8" name="Footer Placeholder 7">
            <a:extLst>
              <a:ext uri="{FF2B5EF4-FFF2-40B4-BE49-F238E27FC236}">
                <a16:creationId xmlns:a16="http://schemas.microsoft.com/office/drawing/2014/main" id="{58DB326C-9A64-AA40-3B87-0B40AD84F924}"/>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73FF8A32-8412-E15A-4A9D-32B5105641A9}"/>
              </a:ext>
            </a:extLst>
          </p:cNvPr>
          <p:cNvSpPr>
            <a:spLocks noGrp="1"/>
          </p:cNvSpPr>
          <p:nvPr>
            <p:ph type="sldNum" sz="quarter" idx="12"/>
          </p:nvPr>
        </p:nvSpPr>
        <p:spPr/>
        <p:txBody>
          <a:bodyPr/>
          <a:lstStyle/>
          <a:p>
            <a:fld id="{5BF7B587-F270-DA40-A79C-559C769E9F86}" type="slidenum">
              <a:rPr lang="en-IT" smtClean="0"/>
              <a:t>‹#›</a:t>
            </a:fld>
            <a:endParaRPr lang="en-IT"/>
          </a:p>
        </p:txBody>
      </p:sp>
    </p:spTree>
    <p:extLst>
      <p:ext uri="{BB962C8B-B14F-4D97-AF65-F5344CB8AC3E}">
        <p14:creationId xmlns:p14="http://schemas.microsoft.com/office/powerpoint/2010/main" val="1452124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95AE2-C235-2F4D-F07B-5ED46746880F}"/>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CEC70A8A-327C-9676-6B02-643059CC0CCD}"/>
              </a:ext>
            </a:extLst>
          </p:cNvPr>
          <p:cNvSpPr>
            <a:spLocks noGrp="1"/>
          </p:cNvSpPr>
          <p:nvPr>
            <p:ph type="dt" sz="half" idx="10"/>
          </p:nvPr>
        </p:nvSpPr>
        <p:spPr/>
        <p:txBody>
          <a:bodyPr/>
          <a:lstStyle/>
          <a:p>
            <a:fld id="{C3C4B6F9-69B4-0A49-B604-E1D69E3565D9}" type="datetimeFigureOut">
              <a:rPr lang="en-IT" smtClean="0"/>
              <a:t>09/06/2024</a:t>
            </a:fld>
            <a:endParaRPr lang="en-IT"/>
          </a:p>
        </p:txBody>
      </p:sp>
      <p:sp>
        <p:nvSpPr>
          <p:cNvPr id="4" name="Footer Placeholder 3">
            <a:extLst>
              <a:ext uri="{FF2B5EF4-FFF2-40B4-BE49-F238E27FC236}">
                <a16:creationId xmlns:a16="http://schemas.microsoft.com/office/drawing/2014/main" id="{2A1F44EF-EF71-F8D6-946C-CE39FE9C8FE5}"/>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5FBA004D-0108-D315-955E-BFFC96DB05F5}"/>
              </a:ext>
            </a:extLst>
          </p:cNvPr>
          <p:cNvSpPr>
            <a:spLocks noGrp="1"/>
          </p:cNvSpPr>
          <p:nvPr>
            <p:ph type="sldNum" sz="quarter" idx="12"/>
          </p:nvPr>
        </p:nvSpPr>
        <p:spPr/>
        <p:txBody>
          <a:bodyPr/>
          <a:lstStyle/>
          <a:p>
            <a:fld id="{5BF7B587-F270-DA40-A79C-559C769E9F86}" type="slidenum">
              <a:rPr lang="en-IT" smtClean="0"/>
              <a:t>‹#›</a:t>
            </a:fld>
            <a:endParaRPr lang="en-IT"/>
          </a:p>
        </p:txBody>
      </p:sp>
    </p:spTree>
    <p:extLst>
      <p:ext uri="{BB962C8B-B14F-4D97-AF65-F5344CB8AC3E}">
        <p14:creationId xmlns:p14="http://schemas.microsoft.com/office/powerpoint/2010/main" val="41028076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0C6D92-875D-D75A-895F-0B797C728E7E}"/>
              </a:ext>
            </a:extLst>
          </p:cNvPr>
          <p:cNvSpPr>
            <a:spLocks noGrp="1"/>
          </p:cNvSpPr>
          <p:nvPr>
            <p:ph type="dt" sz="half" idx="10"/>
          </p:nvPr>
        </p:nvSpPr>
        <p:spPr/>
        <p:txBody>
          <a:bodyPr/>
          <a:lstStyle/>
          <a:p>
            <a:fld id="{C3C4B6F9-69B4-0A49-B604-E1D69E3565D9}" type="datetimeFigureOut">
              <a:rPr lang="en-IT" smtClean="0"/>
              <a:t>09/06/2024</a:t>
            </a:fld>
            <a:endParaRPr lang="en-IT"/>
          </a:p>
        </p:txBody>
      </p:sp>
      <p:sp>
        <p:nvSpPr>
          <p:cNvPr id="3" name="Footer Placeholder 2">
            <a:extLst>
              <a:ext uri="{FF2B5EF4-FFF2-40B4-BE49-F238E27FC236}">
                <a16:creationId xmlns:a16="http://schemas.microsoft.com/office/drawing/2014/main" id="{99D8EE23-40A5-1BE6-FF98-822267E292F3}"/>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0709C3F7-4DC4-E7BF-5739-7059058DC367}"/>
              </a:ext>
            </a:extLst>
          </p:cNvPr>
          <p:cNvSpPr>
            <a:spLocks noGrp="1"/>
          </p:cNvSpPr>
          <p:nvPr>
            <p:ph type="sldNum" sz="quarter" idx="12"/>
          </p:nvPr>
        </p:nvSpPr>
        <p:spPr/>
        <p:txBody>
          <a:bodyPr/>
          <a:lstStyle/>
          <a:p>
            <a:fld id="{5BF7B587-F270-DA40-A79C-559C769E9F86}" type="slidenum">
              <a:rPr lang="en-IT" smtClean="0"/>
              <a:t>‹#›</a:t>
            </a:fld>
            <a:endParaRPr lang="en-IT"/>
          </a:p>
        </p:txBody>
      </p:sp>
    </p:spTree>
    <p:extLst>
      <p:ext uri="{BB962C8B-B14F-4D97-AF65-F5344CB8AC3E}">
        <p14:creationId xmlns:p14="http://schemas.microsoft.com/office/powerpoint/2010/main" val="36773758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861B1-F0B9-FF38-3E4C-A1831237D2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DE3B05E1-F20C-CA51-1C69-9218103A57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35E77348-5D36-465B-201A-B52B6960B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3267396-1357-5DB4-BA78-29AFD4AAED2A}"/>
              </a:ext>
            </a:extLst>
          </p:cNvPr>
          <p:cNvSpPr>
            <a:spLocks noGrp="1"/>
          </p:cNvSpPr>
          <p:nvPr>
            <p:ph type="dt" sz="half" idx="10"/>
          </p:nvPr>
        </p:nvSpPr>
        <p:spPr/>
        <p:txBody>
          <a:bodyPr/>
          <a:lstStyle/>
          <a:p>
            <a:fld id="{C3C4B6F9-69B4-0A49-B604-E1D69E3565D9}" type="datetimeFigureOut">
              <a:rPr lang="en-IT" smtClean="0"/>
              <a:t>09/06/2024</a:t>
            </a:fld>
            <a:endParaRPr lang="en-IT"/>
          </a:p>
        </p:txBody>
      </p:sp>
      <p:sp>
        <p:nvSpPr>
          <p:cNvPr id="6" name="Footer Placeholder 5">
            <a:extLst>
              <a:ext uri="{FF2B5EF4-FFF2-40B4-BE49-F238E27FC236}">
                <a16:creationId xmlns:a16="http://schemas.microsoft.com/office/drawing/2014/main" id="{80A92CB4-6122-F1AA-2855-09818731A21F}"/>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FA2B9C52-8656-8C4B-A039-FC3D353EA5DB}"/>
              </a:ext>
            </a:extLst>
          </p:cNvPr>
          <p:cNvSpPr>
            <a:spLocks noGrp="1"/>
          </p:cNvSpPr>
          <p:nvPr>
            <p:ph type="sldNum" sz="quarter" idx="12"/>
          </p:nvPr>
        </p:nvSpPr>
        <p:spPr/>
        <p:txBody>
          <a:bodyPr/>
          <a:lstStyle/>
          <a:p>
            <a:fld id="{5BF7B587-F270-DA40-A79C-559C769E9F86}" type="slidenum">
              <a:rPr lang="en-IT" smtClean="0"/>
              <a:t>‹#›</a:t>
            </a:fld>
            <a:endParaRPr lang="en-IT"/>
          </a:p>
        </p:txBody>
      </p:sp>
    </p:spTree>
    <p:extLst>
      <p:ext uri="{BB962C8B-B14F-4D97-AF65-F5344CB8AC3E}">
        <p14:creationId xmlns:p14="http://schemas.microsoft.com/office/powerpoint/2010/main" val="11247488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29A6-DA15-3F54-E234-40343CECF7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7FFA3DF7-45AD-67B2-71EA-3791E12B0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9FD03341-6A4C-448B-190D-5C9B3E427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9DA58E9-670D-5E6B-109D-710E4B4C88EA}"/>
              </a:ext>
            </a:extLst>
          </p:cNvPr>
          <p:cNvSpPr>
            <a:spLocks noGrp="1"/>
          </p:cNvSpPr>
          <p:nvPr>
            <p:ph type="dt" sz="half" idx="10"/>
          </p:nvPr>
        </p:nvSpPr>
        <p:spPr/>
        <p:txBody>
          <a:bodyPr/>
          <a:lstStyle/>
          <a:p>
            <a:fld id="{C3C4B6F9-69B4-0A49-B604-E1D69E3565D9}" type="datetimeFigureOut">
              <a:rPr lang="en-IT" smtClean="0"/>
              <a:t>09/06/2024</a:t>
            </a:fld>
            <a:endParaRPr lang="en-IT"/>
          </a:p>
        </p:txBody>
      </p:sp>
      <p:sp>
        <p:nvSpPr>
          <p:cNvPr id="6" name="Footer Placeholder 5">
            <a:extLst>
              <a:ext uri="{FF2B5EF4-FFF2-40B4-BE49-F238E27FC236}">
                <a16:creationId xmlns:a16="http://schemas.microsoft.com/office/drawing/2014/main" id="{ECEB6E77-0D35-1372-717D-F61195991C38}"/>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F704EE7D-9AF0-A8A1-B54E-AECEDBBA1B6F}"/>
              </a:ext>
            </a:extLst>
          </p:cNvPr>
          <p:cNvSpPr>
            <a:spLocks noGrp="1"/>
          </p:cNvSpPr>
          <p:nvPr>
            <p:ph type="sldNum" sz="quarter" idx="12"/>
          </p:nvPr>
        </p:nvSpPr>
        <p:spPr/>
        <p:txBody>
          <a:bodyPr/>
          <a:lstStyle/>
          <a:p>
            <a:fld id="{5BF7B587-F270-DA40-A79C-559C769E9F86}" type="slidenum">
              <a:rPr lang="en-IT" smtClean="0"/>
              <a:t>‹#›</a:t>
            </a:fld>
            <a:endParaRPr lang="en-IT"/>
          </a:p>
        </p:txBody>
      </p:sp>
    </p:spTree>
    <p:extLst>
      <p:ext uri="{BB962C8B-B14F-4D97-AF65-F5344CB8AC3E}">
        <p14:creationId xmlns:p14="http://schemas.microsoft.com/office/powerpoint/2010/main" val="213732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3.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6.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5.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theme" Target="../theme/theme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5.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6.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en-GB" noProof="0"/>
              <a:t>20XX</a:t>
            </a:r>
          </a:p>
        </p:txBody>
      </p:sp>
      <p:sp>
        <p:nvSpPr>
          <p:cNvPr id="5" name="Footer Placeholder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en-GB" noProof="0"/>
              <a:t>Pitch deck</a:t>
            </a:r>
          </a:p>
        </p:txBody>
      </p:sp>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en-GB" noProof="0"/>
              <a:t>20XX</a:t>
            </a:r>
          </a:p>
        </p:txBody>
      </p:sp>
      <p:sp>
        <p:nvSpPr>
          <p:cNvPr id="5" name="Footer Placeholder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en-GB" noProof="0"/>
              <a:t>Pitch deck</a:t>
            </a:r>
          </a:p>
        </p:txBody>
      </p:sp>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rtl="0"/>
              <a:t>‹#›</a:t>
            </a:fld>
            <a:endParaRPr lang="en-GB" noProof="0"/>
          </a:p>
        </p:txBody>
      </p:sp>
    </p:spTree>
    <p:extLst>
      <p:ext uri="{BB962C8B-B14F-4D97-AF65-F5344CB8AC3E}">
        <p14:creationId xmlns:p14="http://schemas.microsoft.com/office/powerpoint/2010/main" val="17416884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0DA4F7-F4AE-490E-94E1-39571A2A7281}"/>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8557189" y="1144"/>
            <a:ext cx="3634811" cy="776525"/>
          </a:xfrm>
          <a:prstGeom prst="rect">
            <a:avLst/>
          </a:prstGeom>
        </p:spPr>
      </p:pic>
      <p:sp>
        <p:nvSpPr>
          <p:cNvPr id="2050" name="Freeform 84">
            <a:extLst>
              <a:ext uri="{FF2B5EF4-FFF2-40B4-BE49-F238E27FC236}">
                <a16:creationId xmlns:a16="http://schemas.microsoft.com/office/drawing/2014/main" id="{3F41ECDC-FACD-4D17-8A60-A4787D03E2EC}"/>
              </a:ext>
            </a:extLst>
          </p:cNvPr>
          <p:cNvSpPr>
            <a:spLocks/>
          </p:cNvSpPr>
          <p:nvPr/>
        </p:nvSpPr>
        <p:spPr bwMode="auto">
          <a:xfrm flipH="1">
            <a:off x="10919885" y="6323016"/>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1" name="Freeform 85">
            <a:extLst>
              <a:ext uri="{FF2B5EF4-FFF2-40B4-BE49-F238E27FC236}">
                <a16:creationId xmlns:a16="http://schemas.microsoft.com/office/drawing/2014/main" id="{6E4B247A-3202-4B12-962F-95694F78C762}"/>
              </a:ext>
            </a:extLst>
          </p:cNvPr>
          <p:cNvSpPr>
            <a:spLocks/>
          </p:cNvSpPr>
          <p:nvPr/>
        </p:nvSpPr>
        <p:spPr bwMode="auto">
          <a:xfrm flipH="1">
            <a:off x="11394017" y="6146801"/>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2" name="Rectangle 2">
            <a:extLst>
              <a:ext uri="{FF2B5EF4-FFF2-40B4-BE49-F238E27FC236}">
                <a16:creationId xmlns:a16="http://schemas.microsoft.com/office/drawing/2014/main" id="{1CE72EF0-4645-4586-A2A7-30F04D574658}"/>
              </a:ext>
            </a:extLst>
          </p:cNvPr>
          <p:cNvSpPr>
            <a:spLocks noGrp="1" noChangeArrowheads="1"/>
          </p:cNvSpPr>
          <p:nvPr>
            <p:ph type="title"/>
          </p:nvPr>
        </p:nvSpPr>
        <p:spPr bwMode="auto">
          <a:xfrm>
            <a:off x="476254"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2054" name="TextBox 7">
            <a:extLst>
              <a:ext uri="{FF2B5EF4-FFF2-40B4-BE49-F238E27FC236}">
                <a16:creationId xmlns:a16="http://schemas.microsoft.com/office/drawing/2014/main" id="{C902D5FE-D5FD-48C4-B4AF-663B51C27C96}"/>
              </a:ext>
            </a:extLst>
          </p:cNvPr>
          <p:cNvSpPr txBox="1">
            <a:spLocks noChangeArrowheads="1"/>
          </p:cNvSpPr>
          <p:nvPr/>
        </p:nvSpPr>
        <p:spPr bwMode="auto">
          <a:xfrm>
            <a:off x="11578170" y="6207126"/>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sp>
        <p:nvSpPr>
          <p:cNvPr id="4" name="Slide Number Placeholder 3">
            <a:extLst>
              <a:ext uri="{FF2B5EF4-FFF2-40B4-BE49-F238E27FC236}">
                <a16:creationId xmlns:a16="http://schemas.microsoft.com/office/drawing/2014/main" id="{C3016448-97F1-47FF-B3A2-E350CF93121A}"/>
              </a:ext>
            </a:extLst>
          </p:cNvPr>
          <p:cNvSpPr>
            <a:spLocks noGrp="1"/>
          </p:cNvSpPr>
          <p:nvPr>
            <p:ph type="sldNum" sz="quarter" idx="4"/>
          </p:nvPr>
        </p:nvSpPr>
        <p:spPr>
          <a:xfrm>
            <a:off x="480484" y="6356352"/>
            <a:ext cx="423333" cy="365125"/>
          </a:xfrm>
          <a:prstGeom prst="rect">
            <a:avLst/>
          </a:prstGeom>
        </p:spPr>
        <p:txBody>
          <a:bodyPr vert="horz" wrap="square" lIns="0" tIns="0" rIns="0" bIns="0" numCol="1" anchor="ctr" anchorCtr="0" compatLnSpc="1">
            <a:prstTxWarp prst="textNoShape">
              <a:avLst/>
            </a:prstTxWarp>
            <a:normAutofit/>
          </a:bodyPr>
          <a:lstStyle>
            <a:lvl1pPr>
              <a:defRPr sz="1100" b="0">
                <a:solidFill>
                  <a:srgbClr val="595959"/>
                </a:solidFill>
                <a:latin typeface="Arial" panose="020B0604020202020204" pitchFamily="34" charset="0"/>
                <a:cs typeface="Times New Roman" panose="02020603050405020304" pitchFamily="18" charset="0"/>
              </a:defRPr>
            </a:lvl1pPr>
          </a:lstStyle>
          <a:p>
            <a:fld id="{507DB66B-0D79-48C5-8C20-4F0CD65BBE46}" type="slidenum">
              <a:rPr lang="en-US" altLang="en-US"/>
              <a:pPr/>
              <a:t>‹#›</a:t>
            </a:fld>
            <a:endParaRPr lang="en-US" altLang="en-US"/>
          </a:p>
        </p:txBody>
      </p:sp>
      <p:pic>
        <p:nvPicPr>
          <p:cNvPr id="11" name="Picture 10">
            <a:extLst>
              <a:ext uri="{FF2B5EF4-FFF2-40B4-BE49-F238E27FC236}">
                <a16:creationId xmlns:a16="http://schemas.microsoft.com/office/drawing/2014/main" id="{6BDA13B0-8AC6-480A-81B2-D42045632545}"/>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9948334" y="6320372"/>
            <a:ext cx="2032689" cy="417384"/>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79075BAA-4D17-4CFA-B5FF-DFECD94C8178}"/>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858499" y="148145"/>
            <a:ext cx="1122523" cy="291661"/>
          </a:xfrm>
          <a:prstGeom prst="rect">
            <a:avLst/>
          </a:prstGeom>
        </p:spPr>
      </p:pic>
    </p:spTree>
    <p:extLst>
      <p:ext uri="{BB962C8B-B14F-4D97-AF65-F5344CB8AC3E}">
        <p14:creationId xmlns:p14="http://schemas.microsoft.com/office/powerpoint/2010/main" val="199033909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dt="0"/>
  <p:txStyles>
    <p:titleStyle>
      <a:lvl1pPr algn="l" rtl="0" eaLnBrk="0" fontAlgn="base" hangingPunct="0">
        <a:spcBef>
          <a:spcPct val="0"/>
        </a:spcBef>
        <a:spcAft>
          <a:spcPct val="0"/>
        </a:spcAft>
        <a:buFont typeface="Arial" panose="020B0604020202020204" pitchFamily="34" charset="0"/>
        <a:defRPr sz="3200" b="1" spc="-151">
          <a:solidFill>
            <a:schemeClr val="tx1"/>
          </a:solidFill>
          <a:latin typeface="+mj-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189" algn="ctr" rtl="0" fontAlgn="base">
        <a:spcBef>
          <a:spcPct val="0"/>
        </a:spcBef>
        <a:spcAft>
          <a:spcPct val="0"/>
        </a:spcAft>
        <a:defRPr sz="2600" b="1">
          <a:solidFill>
            <a:srgbClr val="014C6D"/>
          </a:solidFill>
          <a:latin typeface="Trebuchet MS" pitchFamily="34" charset="0"/>
        </a:defRPr>
      </a:lvl6pPr>
      <a:lvl7pPr marL="914377" algn="ctr" rtl="0" fontAlgn="base">
        <a:spcBef>
          <a:spcPct val="0"/>
        </a:spcBef>
        <a:spcAft>
          <a:spcPct val="0"/>
        </a:spcAft>
        <a:defRPr sz="2600" b="1">
          <a:solidFill>
            <a:srgbClr val="014C6D"/>
          </a:solidFill>
          <a:latin typeface="Trebuchet MS" pitchFamily="34" charset="0"/>
        </a:defRPr>
      </a:lvl7pPr>
      <a:lvl8pPr marL="1371566" algn="ctr" rtl="0" fontAlgn="base">
        <a:spcBef>
          <a:spcPct val="0"/>
        </a:spcBef>
        <a:spcAft>
          <a:spcPct val="0"/>
        </a:spcAft>
        <a:defRPr sz="2600" b="1">
          <a:solidFill>
            <a:srgbClr val="014C6D"/>
          </a:solidFill>
          <a:latin typeface="Trebuchet MS" pitchFamily="34" charset="0"/>
        </a:defRPr>
      </a:lvl8pPr>
      <a:lvl9pPr marL="1828754" algn="ctr" rtl="0" fontAlgn="base">
        <a:spcBef>
          <a:spcPct val="0"/>
        </a:spcBef>
        <a:spcAft>
          <a:spcPct val="0"/>
        </a:spcAft>
        <a:defRPr sz="2600" b="1">
          <a:solidFill>
            <a:srgbClr val="014C6D"/>
          </a:solidFill>
          <a:latin typeface="Trebuchet MS" pitchFamily="34" charset="0"/>
        </a:defRPr>
      </a:lvl9pPr>
    </p:titleStyle>
    <p:bodyStyle>
      <a:lvl1pPr marL="342891" indent="-342891" algn="l" rtl="0" eaLnBrk="0" fontAlgn="base" hangingPunct="0">
        <a:lnSpc>
          <a:spcPct val="100000"/>
        </a:lnSpc>
        <a:spcBef>
          <a:spcPts val="1800"/>
        </a:spcBef>
        <a:spcAft>
          <a:spcPts val="600"/>
        </a:spcAft>
        <a:buClr>
          <a:srgbClr val="404040"/>
        </a:buClr>
        <a:defRPr>
          <a:solidFill>
            <a:schemeClr val="tx2"/>
          </a:solidFill>
          <a:latin typeface="+mn-lt"/>
          <a:ea typeface="MS PGothic" pitchFamily="34" charset="-128"/>
          <a:cs typeface="Arial"/>
        </a:defRPr>
      </a:lvl1pPr>
      <a:lvl2pPr marL="285744" indent="-174621" algn="l" rtl="0" eaLnBrk="0" fontAlgn="base" hangingPunct="0">
        <a:lnSpc>
          <a:spcPct val="100000"/>
        </a:lnSpc>
        <a:spcBef>
          <a:spcPct val="0"/>
        </a:spcBef>
        <a:spcAft>
          <a:spcPct val="0"/>
        </a:spcAft>
        <a:buClr>
          <a:schemeClr val="tx2"/>
        </a:buClr>
        <a:buFont typeface="Arial" panose="020B0604020202020204" pitchFamily="34" charset="0"/>
        <a:buChar char="●"/>
        <a:defRPr sz="1600">
          <a:solidFill>
            <a:schemeClr val="tx2"/>
          </a:solidFill>
          <a:latin typeface="+mn-lt"/>
          <a:ea typeface="MS PGothic" pitchFamily="34" charset="-128"/>
          <a:cs typeface="Arial"/>
        </a:defRPr>
      </a:lvl2pPr>
      <a:lvl3pPr marL="285744" indent="-285744"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54053" indent="-169858" algn="l" rtl="0" eaLnBrk="0" fontAlgn="base" hangingPunct="0">
        <a:lnSpc>
          <a:spcPct val="100000"/>
        </a:lnSpc>
        <a:spcBef>
          <a:spcPct val="0"/>
        </a:spcBef>
        <a:spcAft>
          <a:spcPct val="0"/>
        </a:spcAft>
        <a:buClr>
          <a:schemeClr val="tx2"/>
        </a:buClr>
        <a:buFont typeface="Arial" panose="020B0604020202020204" pitchFamily="34" charset="0"/>
        <a:buChar char="◦"/>
        <a:defRPr sz="1600">
          <a:solidFill>
            <a:schemeClr val="tx2"/>
          </a:solidFill>
          <a:latin typeface="+mn-lt"/>
          <a:ea typeface="MS PGothic" pitchFamily="34" charset="-128"/>
          <a:cs typeface="Arial"/>
        </a:defRPr>
      </a:lvl4pPr>
      <a:lvl5pPr marL="1196945" indent="-285744" algn="l" rtl="0" eaLnBrk="0" fontAlgn="base" hangingPunct="0">
        <a:lnSpc>
          <a:spcPct val="100000"/>
        </a:lnSpc>
        <a:spcBef>
          <a:spcPct val="0"/>
        </a:spcBef>
        <a:spcAft>
          <a:spcPct val="0"/>
        </a:spcAft>
        <a:buClr>
          <a:schemeClr val="tx2"/>
        </a:buClr>
        <a:buFont typeface="Arial" panose="020B0604020202020204" pitchFamily="34" charset="0"/>
        <a:buChar char="→"/>
        <a:defRPr sz="1400">
          <a:solidFill>
            <a:schemeClr val="tx2"/>
          </a:solidFill>
          <a:latin typeface="+mn-lt"/>
          <a:ea typeface="MS PGothic" pitchFamily="34" charset="-128"/>
          <a:cs typeface="Arial"/>
        </a:defRPr>
      </a:lvl5pPr>
      <a:lvl6pPr marL="573074" indent="-231769" algn="l" rtl="0" fontAlgn="base">
        <a:lnSpc>
          <a:spcPct val="100000"/>
        </a:lnSpc>
        <a:spcBef>
          <a:spcPct val="20000"/>
        </a:spcBef>
        <a:spcAft>
          <a:spcPct val="0"/>
        </a:spcAft>
        <a:buClr>
          <a:schemeClr val="tx2"/>
        </a:buClr>
        <a:buFont typeface="Arial" panose="020B0604020202020204" pitchFamily="34" charset="0"/>
        <a:buChar char="─"/>
        <a:defRPr sz="1600">
          <a:solidFill>
            <a:schemeClr val="tx2"/>
          </a:solidFill>
          <a:latin typeface="+mn-lt"/>
        </a:defRPr>
      </a:lvl6pPr>
      <a:lvl7pPr marL="2971726" indent="-228594" algn="l" rtl="0" fontAlgn="base">
        <a:spcBef>
          <a:spcPct val="20000"/>
        </a:spcBef>
        <a:spcAft>
          <a:spcPct val="0"/>
        </a:spcAft>
        <a:buClr>
          <a:srgbClr val="00783C"/>
        </a:buClr>
        <a:buChar char="»"/>
        <a:defRPr sz="1600">
          <a:solidFill>
            <a:schemeClr val="tx1"/>
          </a:solidFill>
          <a:latin typeface="+mn-lt"/>
        </a:defRPr>
      </a:lvl7pPr>
      <a:lvl8pPr marL="3428914" indent="-228594" algn="l" rtl="0" fontAlgn="base">
        <a:spcBef>
          <a:spcPct val="20000"/>
        </a:spcBef>
        <a:spcAft>
          <a:spcPct val="0"/>
        </a:spcAft>
        <a:buClr>
          <a:srgbClr val="00783C"/>
        </a:buClr>
        <a:buChar char="»"/>
        <a:defRPr sz="1600">
          <a:solidFill>
            <a:schemeClr val="tx1"/>
          </a:solidFill>
          <a:latin typeface="+mn-lt"/>
        </a:defRPr>
      </a:lvl8pPr>
      <a:lvl9pPr marL="3886103" indent="-228594"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en-GB" noProof="0"/>
              <a:t>20XX</a:t>
            </a:r>
          </a:p>
        </p:txBody>
      </p:sp>
      <p:sp>
        <p:nvSpPr>
          <p:cNvPr id="5" name="Footer Placeholder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en-GB" noProof="0"/>
              <a:t>Pitch deck</a:t>
            </a:r>
          </a:p>
        </p:txBody>
      </p:sp>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en-GB" noProof="0" smtClean="0"/>
              <a:pPr/>
              <a:t>‹#›</a:t>
            </a:fld>
            <a:endParaRPr lang="en-GB" noProof="0"/>
          </a:p>
        </p:txBody>
      </p:sp>
    </p:spTree>
    <p:extLst>
      <p:ext uri="{BB962C8B-B14F-4D97-AF65-F5344CB8AC3E}">
        <p14:creationId xmlns:p14="http://schemas.microsoft.com/office/powerpoint/2010/main" val="1205810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1" name="Google Shape;10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2" name="Google Shape;10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3" name="Google Shape;10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4" name="Google Shape;10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9080709"/>
      </p:ext>
    </p:extLst>
  </p:cSld>
  <p:clrMap bg1="lt1" tx1="dk1" bg2="dk2"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3D9016-3FF3-6C4F-27D4-7388FBD271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A606BDB3-CDBF-081A-F00B-E6CEB8D96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AF4A43B9-6781-9A57-061D-B9020AE8E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C4B6F9-69B4-0A49-B604-E1D69E3565D9}" type="datetimeFigureOut">
              <a:rPr lang="en-IT" smtClean="0"/>
              <a:t>09/06/2024</a:t>
            </a:fld>
            <a:endParaRPr lang="en-IT"/>
          </a:p>
        </p:txBody>
      </p:sp>
      <p:sp>
        <p:nvSpPr>
          <p:cNvPr id="5" name="Footer Placeholder 4">
            <a:extLst>
              <a:ext uri="{FF2B5EF4-FFF2-40B4-BE49-F238E27FC236}">
                <a16:creationId xmlns:a16="http://schemas.microsoft.com/office/drawing/2014/main" id="{57B6F62D-E0E9-AC79-B31F-6DFB67BE11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T"/>
          </a:p>
        </p:txBody>
      </p:sp>
      <p:sp>
        <p:nvSpPr>
          <p:cNvPr id="6" name="Slide Number Placeholder 5">
            <a:extLst>
              <a:ext uri="{FF2B5EF4-FFF2-40B4-BE49-F238E27FC236}">
                <a16:creationId xmlns:a16="http://schemas.microsoft.com/office/drawing/2014/main" id="{6BB4AECF-B740-A8D9-096E-DE4158BAF9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F7B587-F270-DA40-A79C-559C769E9F86}" type="slidenum">
              <a:rPr lang="en-IT" smtClean="0"/>
              <a:t>‹#›</a:t>
            </a:fld>
            <a:endParaRPr lang="en-IT"/>
          </a:p>
        </p:txBody>
      </p:sp>
    </p:spTree>
    <p:extLst>
      <p:ext uri="{BB962C8B-B14F-4D97-AF65-F5344CB8AC3E}">
        <p14:creationId xmlns:p14="http://schemas.microsoft.com/office/powerpoint/2010/main" val="30215333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15.jpg"/><Relationship Id="rId4" Type="http://schemas.openxmlformats.org/officeDocument/2006/relationships/hyperlink" Target="mailto:secretariatcafi@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hyperlink" Target="https://www.cafi.org/cafi-launches-call-expressions-interest-regional-private-sector-facility" TargetMode="External"/><Relationship Id="rId2" Type="http://schemas.openxmlformats.org/officeDocument/2006/relationships/image" Target="../media/image20.pn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66.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9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5.xml"/><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C1B138FC-3C84-469E-A058-94102F777E54}"/>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4" name="Title 3">
            <a:extLst>
              <a:ext uri="{FF2B5EF4-FFF2-40B4-BE49-F238E27FC236}">
                <a16:creationId xmlns:a16="http://schemas.microsoft.com/office/drawing/2014/main" id="{D9D7FE41-FD72-590C-381F-4BC6715A3FEA}"/>
              </a:ext>
            </a:extLst>
          </p:cNvPr>
          <p:cNvSpPr>
            <a:spLocks noGrp="1"/>
          </p:cNvSpPr>
          <p:nvPr>
            <p:ph type="title"/>
          </p:nvPr>
        </p:nvSpPr>
        <p:spPr>
          <a:noFill/>
        </p:spPr>
        <p:txBody>
          <a:bodyPr/>
          <a:lstStyle/>
          <a:p>
            <a:r>
              <a:rPr lang="fr-FR" sz="4800" dirty="0"/>
              <a:t> </a:t>
            </a:r>
          </a:p>
        </p:txBody>
      </p:sp>
      <p:sp>
        <p:nvSpPr>
          <p:cNvPr id="24" name="Rectangle 23">
            <a:extLst>
              <a:ext uri="{FF2B5EF4-FFF2-40B4-BE49-F238E27FC236}">
                <a16:creationId xmlns:a16="http://schemas.microsoft.com/office/drawing/2014/main" id="{3237E011-7540-4769-B01C-BBFC9632DD3A}"/>
              </a:ext>
              <a:ext uri="{C183D7F6-B498-43B3-948B-1728B52AA6E4}">
                <adec:decorative xmlns:adec="http://schemas.microsoft.com/office/drawing/2017/decorative" val="1"/>
              </a:ext>
            </a:extLst>
          </p:cNvPr>
          <p:cNvSpPr/>
          <p:nvPr/>
        </p:nvSpPr>
        <p:spPr>
          <a:xfrm>
            <a:off x="991913" y="866775"/>
            <a:ext cx="10208173" cy="163984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4400" b="1" cap="all" spc="100" dirty="0">
                <a:solidFill>
                  <a:srgbClr val="9ACF21"/>
                </a:solidFill>
                <a:latin typeface="Avenir Next LT Pro"/>
              </a:rPr>
              <a:t>Central Africa forest initiative</a:t>
            </a:r>
          </a:p>
        </p:txBody>
      </p:sp>
      <p:sp>
        <p:nvSpPr>
          <p:cNvPr id="3" name="Text Placeholder 6">
            <a:extLst>
              <a:ext uri="{FF2B5EF4-FFF2-40B4-BE49-F238E27FC236}">
                <a16:creationId xmlns:a16="http://schemas.microsoft.com/office/drawing/2014/main" id="{E1529B59-EB1A-7A08-9DF8-4DD6BAA3F3C4}"/>
              </a:ext>
            </a:extLst>
          </p:cNvPr>
          <p:cNvSpPr txBox="1">
            <a:spLocks/>
          </p:cNvSpPr>
          <p:nvPr/>
        </p:nvSpPr>
        <p:spPr>
          <a:xfrm>
            <a:off x="385482" y="3716761"/>
            <a:ext cx="11080376" cy="597870"/>
          </a:xfrm>
          <a:prstGeom prst="rect">
            <a:avLst/>
          </a:prstGeom>
          <a:no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b="1" dirty="0">
                <a:solidFill>
                  <a:prstClr val="white"/>
                </a:solidFill>
                <a:latin typeface="Avenir Next LT Pro"/>
              </a:rPr>
              <a:t>Encouraging Innovative Ways and Means for Industrial Collaboration</a:t>
            </a:r>
            <a:endParaRPr lang="fr-FR" sz="2800" b="1" i="0" u="none" strike="noStrike" kern="1200" cap="none" spc="0" normalizeH="0" baseline="0" dirty="0">
              <a:ln>
                <a:noFill/>
              </a:ln>
              <a:solidFill>
                <a:prstClr val="white"/>
              </a:solidFill>
              <a:effectLst/>
              <a:uLnTx/>
              <a:uFillTx/>
              <a:latin typeface="Avenir Next LT Pro"/>
            </a:endParaRPr>
          </a:p>
        </p:txBody>
      </p:sp>
      <p:sp>
        <p:nvSpPr>
          <p:cNvPr id="6" name="Text Placeholder 8">
            <a:extLst>
              <a:ext uri="{FF2B5EF4-FFF2-40B4-BE49-F238E27FC236}">
                <a16:creationId xmlns:a16="http://schemas.microsoft.com/office/drawing/2014/main" id="{E80E2694-6AF7-DED6-2E16-05356ED4FFF7}"/>
              </a:ext>
            </a:extLst>
          </p:cNvPr>
          <p:cNvSpPr txBox="1">
            <a:spLocks/>
          </p:cNvSpPr>
          <p:nvPr/>
        </p:nvSpPr>
        <p:spPr>
          <a:xfrm>
            <a:off x="8773886" y="6059753"/>
            <a:ext cx="3080658" cy="706133"/>
          </a:xfrm>
          <a:prstGeom prst="rect">
            <a:avLst/>
          </a:prstGeom>
          <a:solidFill>
            <a:schemeClr val="tx1">
              <a:alpha val="55000"/>
            </a:schemeClr>
          </a:solidFill>
        </p:spPr>
        <p:txBody>
          <a:bodyPr lIns="91440" tIns="45720" rIns="91440" bIns="45720" rtlCol="0" anchor="ctr"/>
          <a:lstStyle>
            <a:lvl1pPr marL="0" indent="0" algn="ctr" defTabSz="914400" rtl="0" eaLnBrk="1" latinLnBrk="0" hangingPunct="1">
              <a:lnSpc>
                <a:spcPct val="90000"/>
              </a:lnSpc>
              <a:spcBef>
                <a:spcPts val="1000"/>
              </a:spcBef>
              <a:buFont typeface="Arial" panose="020B0604020202020204" pitchFamily="34" charset="0"/>
              <a:buNone/>
              <a:defRPr sz="2400" kern="1200" cap="none" spc="1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fr-FR" sz="1800" b="1" dirty="0">
                <a:solidFill>
                  <a:schemeClr val="accent6">
                    <a:lumMod val="75000"/>
                  </a:schemeClr>
                </a:solidFill>
              </a:rPr>
              <a:t> GLSTF 2024</a:t>
            </a:r>
          </a:p>
        </p:txBody>
      </p:sp>
    </p:spTree>
    <p:extLst>
      <p:ext uri="{BB962C8B-B14F-4D97-AF65-F5344CB8AC3E}">
        <p14:creationId xmlns:p14="http://schemas.microsoft.com/office/powerpoint/2010/main" val="357347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up of a leaf&#10;&#10;Description automatically generated">
            <a:extLst>
              <a:ext uri="{FF2B5EF4-FFF2-40B4-BE49-F238E27FC236}">
                <a16:creationId xmlns:a16="http://schemas.microsoft.com/office/drawing/2014/main" id="{D69B2BAD-D327-EFCA-E6F1-145E73A30334}"/>
              </a:ext>
            </a:extLst>
          </p:cNvPr>
          <p:cNvPicPr>
            <a:picLocks noGrp="1" noChangeAspect="1"/>
          </p:cNvPicPr>
          <p:nvPr>
            <p:ph type="pic" sz="quarter" idx="15"/>
          </p:nvPr>
        </p:nvPicPr>
        <p:blipFill>
          <a:blip r:embed="rId3" cstate="screen">
            <a:alphaModFix amt="70000"/>
            <a:extLst>
              <a:ext uri="{28A0092B-C50C-407E-A947-70E740481C1C}">
                <a14:useLocalDpi xmlns:a14="http://schemas.microsoft.com/office/drawing/2010/main"/>
              </a:ext>
            </a:extLst>
          </a:blip>
          <a:srcRect/>
          <a:stretch>
            <a:fillRect/>
          </a:stretch>
        </p:blipFill>
        <p:spPr/>
      </p:pic>
      <p:sp>
        <p:nvSpPr>
          <p:cNvPr id="24" name="Title 23">
            <a:extLst>
              <a:ext uri="{FF2B5EF4-FFF2-40B4-BE49-F238E27FC236}">
                <a16:creationId xmlns:a16="http://schemas.microsoft.com/office/drawing/2014/main" id="{8B0A0B61-E44C-4C98-A84B-B96C81DA5816}"/>
              </a:ext>
            </a:extLst>
          </p:cNvPr>
          <p:cNvSpPr>
            <a:spLocks noGrp="1"/>
          </p:cNvSpPr>
          <p:nvPr>
            <p:ph type="title"/>
          </p:nvPr>
        </p:nvSpPr>
        <p:spPr>
          <a:xfrm>
            <a:off x="1486566" y="3035081"/>
            <a:ext cx="2341256" cy="640698"/>
          </a:xfrm>
        </p:spPr>
        <p:txBody>
          <a:bodyPr rtlCol="0"/>
          <a:lstStyle/>
          <a:p>
            <a:pPr rtl="0"/>
            <a:r>
              <a:rPr lang="en-GB"/>
              <a:t>Merci</a:t>
            </a:r>
          </a:p>
        </p:txBody>
      </p:sp>
      <p:sp>
        <p:nvSpPr>
          <p:cNvPr id="9" name="Text Placeholder 8">
            <a:extLst>
              <a:ext uri="{FF2B5EF4-FFF2-40B4-BE49-F238E27FC236}">
                <a16:creationId xmlns:a16="http://schemas.microsoft.com/office/drawing/2014/main" id="{0BF8A3EA-3C0A-457C-ACBD-FA9FBF4DCB9F}"/>
              </a:ext>
            </a:extLst>
          </p:cNvPr>
          <p:cNvSpPr>
            <a:spLocks noGrp="1"/>
          </p:cNvSpPr>
          <p:nvPr>
            <p:ph type="body" sz="quarter" idx="14"/>
          </p:nvPr>
        </p:nvSpPr>
        <p:spPr>
          <a:xfrm>
            <a:off x="1518464" y="3907999"/>
            <a:ext cx="3303130" cy="1790164"/>
          </a:xfrm>
        </p:spPr>
        <p:txBody>
          <a:bodyPr rtlCol="0"/>
          <a:lstStyle/>
          <a:p>
            <a:pPr rtl="0">
              <a:lnSpc>
                <a:spcPct val="150000"/>
              </a:lnSpc>
            </a:pPr>
            <a:r>
              <a:rPr lang="en-GB"/>
              <a:t>CAFI Secretariat</a:t>
            </a:r>
          </a:p>
          <a:p>
            <a:pPr rtl="0">
              <a:lnSpc>
                <a:spcPct val="150000"/>
              </a:lnSpc>
            </a:pPr>
            <a:r>
              <a:rPr lang="en-GB"/>
              <a:t>Chemin des </a:t>
            </a:r>
            <a:r>
              <a:rPr lang="en-GB" err="1"/>
              <a:t>Anémones</a:t>
            </a:r>
            <a:r>
              <a:rPr lang="en-GB"/>
              <a:t> 11-13</a:t>
            </a:r>
          </a:p>
          <a:p>
            <a:pPr rtl="0">
              <a:lnSpc>
                <a:spcPct val="150000"/>
              </a:lnSpc>
            </a:pPr>
            <a:r>
              <a:rPr lang="en-GB"/>
              <a:t>1219 </a:t>
            </a:r>
            <a:r>
              <a:rPr lang="en-GB" err="1"/>
              <a:t>Châtelaine</a:t>
            </a:r>
            <a:r>
              <a:rPr lang="en-GB"/>
              <a:t> Switzerland</a:t>
            </a:r>
          </a:p>
          <a:p>
            <a:pPr rtl="0">
              <a:lnSpc>
                <a:spcPct val="150000"/>
              </a:lnSpc>
            </a:pPr>
            <a:r>
              <a:rPr lang="en-GB" u="sng">
                <a:solidFill>
                  <a:schemeClr val="accent5">
                    <a:lumMod val="50000"/>
                  </a:schemeClr>
                </a:solidFill>
                <a:hlinkClick r:id="rId4">
                  <a:extLst>
                    <a:ext uri="{A12FA001-AC4F-418D-AE19-62706E023703}">
                      <ahyp:hlinkClr xmlns:ahyp="http://schemas.microsoft.com/office/drawing/2018/hyperlinkcolor" val="tx"/>
                    </a:ext>
                  </a:extLst>
                </a:hlinkClick>
              </a:rPr>
              <a:t>secretariatcafi@gmail.com</a:t>
            </a:r>
            <a:endParaRPr lang="en-GB" u="sng">
              <a:solidFill>
                <a:schemeClr val="accent5">
                  <a:lumMod val="50000"/>
                </a:schemeClr>
              </a:solidFill>
            </a:endParaRPr>
          </a:p>
        </p:txBody>
      </p:sp>
      <p:sp>
        <p:nvSpPr>
          <p:cNvPr id="2" name="Date Placeholder 1">
            <a:extLst>
              <a:ext uri="{FF2B5EF4-FFF2-40B4-BE49-F238E27FC236}">
                <a16:creationId xmlns:a16="http://schemas.microsoft.com/office/drawing/2014/main" id="{2790CE37-04F9-4227-B00E-A878A9056DA7}"/>
              </a:ext>
            </a:extLst>
          </p:cNvPr>
          <p:cNvSpPr>
            <a:spLocks noGrp="1"/>
          </p:cNvSpPr>
          <p:nvPr>
            <p:ph type="dt" sz="half" idx="10"/>
          </p:nvPr>
        </p:nvSpPr>
        <p:spPr>
          <a:xfrm>
            <a:off x="838200" y="6356350"/>
            <a:ext cx="2743200" cy="365125"/>
          </a:xfrm>
        </p:spPr>
        <p:txBody>
          <a:bodyPr rtlCol="0"/>
          <a:lstStyle/>
          <a:p>
            <a:pPr rtl="0"/>
            <a:r>
              <a:rPr lang="en-GB"/>
              <a:t>2023</a:t>
            </a:r>
          </a:p>
        </p:txBody>
      </p:sp>
      <p:sp>
        <p:nvSpPr>
          <p:cNvPr id="4" name="Slide Number Placeholder 3">
            <a:extLst>
              <a:ext uri="{FF2B5EF4-FFF2-40B4-BE49-F238E27FC236}">
                <a16:creationId xmlns:a16="http://schemas.microsoft.com/office/drawing/2014/main" id="{D48E7CB9-A0ED-4EB9-BBDE-0C1004C498B9}"/>
              </a:ext>
            </a:extLst>
          </p:cNvPr>
          <p:cNvSpPr>
            <a:spLocks noGrp="1"/>
          </p:cNvSpPr>
          <p:nvPr>
            <p:ph type="sldNum" sz="quarter" idx="4"/>
          </p:nvPr>
        </p:nvSpPr>
        <p:spPr>
          <a:xfrm>
            <a:off x="9791700" y="6356350"/>
            <a:ext cx="1562100" cy="365125"/>
          </a:xfrm>
        </p:spPr>
        <p:txBody>
          <a:bodyPr rtlCol="0"/>
          <a:lstStyle/>
          <a:p>
            <a:pPr rtl="0"/>
            <a:fld id="{EA87306C-81BA-4795-A5CA-9392456A8C1E}" type="slidenum">
              <a:rPr lang="en-GB" smtClean="0"/>
              <a:pPr rtl="0"/>
              <a:t>10</a:t>
            </a:fld>
            <a:endParaRPr lang="en-GB"/>
          </a:p>
        </p:txBody>
      </p:sp>
      <p:pic>
        <p:nvPicPr>
          <p:cNvPr id="5" name="Picture 4" descr="A picture containing text, poster&#10;&#10;Description automatically generated">
            <a:extLst>
              <a:ext uri="{FF2B5EF4-FFF2-40B4-BE49-F238E27FC236}">
                <a16:creationId xmlns:a16="http://schemas.microsoft.com/office/drawing/2014/main" id="{F2DB139C-BDE7-D8D4-A685-AB3C6D91FB3D}"/>
              </a:ext>
            </a:extLst>
          </p:cNvPr>
          <p:cNvPicPr>
            <a:picLocks noChangeAspect="1"/>
          </p:cNvPicPr>
          <p:nvPr/>
        </p:nvPicPr>
        <p:blipFill>
          <a:blip r:embed="rId5"/>
          <a:stretch>
            <a:fillRect/>
          </a:stretch>
        </p:blipFill>
        <p:spPr>
          <a:xfrm>
            <a:off x="2339694" y="1081494"/>
            <a:ext cx="635000" cy="1295400"/>
          </a:xfrm>
          <a:prstGeom prst="rect">
            <a:avLst/>
          </a:prstGeom>
        </p:spPr>
      </p:pic>
    </p:spTree>
    <p:extLst>
      <p:ext uri="{BB962C8B-B14F-4D97-AF65-F5344CB8AC3E}">
        <p14:creationId xmlns:p14="http://schemas.microsoft.com/office/powerpoint/2010/main" val="1851646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83419F4-3A2E-6E18-A56C-05B9A0E81BC3}"/>
              </a:ext>
            </a:extLst>
          </p:cNvPr>
          <p:cNvSpPr>
            <a:spLocks noGrp="1"/>
          </p:cNvSpPr>
          <p:nvPr>
            <p:ph type="title"/>
          </p:nvPr>
        </p:nvSpPr>
        <p:spPr>
          <a:xfrm>
            <a:off x="1627261" y="190752"/>
            <a:ext cx="5268686" cy="568896"/>
          </a:xfrm>
        </p:spPr>
        <p:txBody>
          <a:bodyPr/>
          <a:lstStyle/>
          <a:p>
            <a:r>
              <a:rPr lang="en-US" dirty="0"/>
              <a:t>Summary </a:t>
            </a:r>
            <a:endParaRPr lang="en-GB" dirty="0"/>
          </a:p>
        </p:txBody>
      </p:sp>
      <p:sp>
        <p:nvSpPr>
          <p:cNvPr id="13" name="Text Placeholder 12">
            <a:extLst>
              <a:ext uri="{FF2B5EF4-FFF2-40B4-BE49-F238E27FC236}">
                <a16:creationId xmlns:a16="http://schemas.microsoft.com/office/drawing/2014/main" id="{0F12F34F-85BD-3603-B414-DE426DAA51C5}"/>
              </a:ext>
            </a:extLst>
          </p:cNvPr>
          <p:cNvSpPr>
            <a:spLocks noGrp="1"/>
          </p:cNvSpPr>
          <p:nvPr>
            <p:ph type="body" sz="quarter" idx="33"/>
          </p:nvPr>
        </p:nvSpPr>
        <p:spPr>
          <a:xfrm>
            <a:off x="1455626" y="947199"/>
            <a:ext cx="4989233" cy="568896"/>
          </a:xfrm>
        </p:spPr>
        <p:txBody>
          <a:bodyPr/>
          <a:lstStyle/>
          <a:p>
            <a:r>
              <a:rPr lang="en-US" dirty="0"/>
              <a:t>Encouraging Innovative Ways and Means for Industrial Collaboration</a:t>
            </a:r>
          </a:p>
        </p:txBody>
      </p:sp>
      <p:pic>
        <p:nvPicPr>
          <p:cNvPr id="16" name="Picture Placeholder 15">
            <a:extLst>
              <a:ext uri="{FF2B5EF4-FFF2-40B4-BE49-F238E27FC236}">
                <a16:creationId xmlns:a16="http://schemas.microsoft.com/office/drawing/2014/main" id="{C1B138FC-3C84-469E-A058-94102F777E54}"/>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l="27463" r="27463"/>
          <a:stretch/>
        </p:blipFill>
        <p:spPr/>
      </p:pic>
      <p:sp>
        <p:nvSpPr>
          <p:cNvPr id="9" name="Text Placeholder 8">
            <a:extLst>
              <a:ext uri="{FF2B5EF4-FFF2-40B4-BE49-F238E27FC236}">
                <a16:creationId xmlns:a16="http://schemas.microsoft.com/office/drawing/2014/main" id="{DDE4C76D-5637-A0F8-523E-D3B648FD23D8}"/>
              </a:ext>
            </a:extLst>
          </p:cNvPr>
          <p:cNvSpPr>
            <a:spLocks noGrp="1"/>
          </p:cNvSpPr>
          <p:nvPr>
            <p:ph type="body" sz="quarter" idx="13"/>
          </p:nvPr>
        </p:nvSpPr>
        <p:spPr>
          <a:xfrm>
            <a:off x="838200" y="2465826"/>
            <a:ext cx="5508168" cy="3818433"/>
          </a:xfrm>
        </p:spPr>
        <p:txBody>
          <a:bodyPr/>
          <a:lstStyle/>
          <a:p>
            <a:pPr marL="285750" indent="-285750">
              <a:buFont typeface="Arial" panose="020B0604020202020204" pitchFamily="34" charset="0"/>
              <a:buChar char="•"/>
            </a:pPr>
            <a:r>
              <a:rPr lang="en-US" sz="2800" dirty="0"/>
              <a:t>CAFI overview</a:t>
            </a:r>
          </a:p>
          <a:p>
            <a:pPr marL="285750" indent="-285750">
              <a:buFont typeface="Arial" panose="020B0604020202020204" pitchFamily="34" charset="0"/>
              <a:buChar char="•"/>
            </a:pPr>
            <a:r>
              <a:rPr lang="en-US" sz="2800" dirty="0"/>
              <a:t>CAFI private sector facility</a:t>
            </a:r>
          </a:p>
          <a:p>
            <a:pPr marL="285750" indent="-285750">
              <a:buFont typeface="Arial" panose="020B0604020202020204" pitchFamily="34" charset="0"/>
              <a:buChar char="•"/>
            </a:pPr>
            <a:r>
              <a:rPr lang="en-US" sz="2800" dirty="0"/>
              <a:t>Investment framework for the forestry sector</a:t>
            </a:r>
          </a:p>
          <a:p>
            <a:pPr marL="285750" indent="-285750">
              <a:buFont typeface="Arial" panose="020B0604020202020204" pitchFamily="34" charset="0"/>
              <a:buChar char="•"/>
            </a:pPr>
            <a:r>
              <a:rPr lang="en-US" sz="2800" dirty="0"/>
              <a:t>Existing pipeline</a:t>
            </a:r>
          </a:p>
          <a:p>
            <a:pPr marL="285750" indent="-285750">
              <a:buFont typeface="Arial" panose="020B0604020202020204" pitchFamily="34" charset="0"/>
              <a:buChar char="•"/>
            </a:pPr>
            <a:r>
              <a:rPr lang="en-US" sz="2800" dirty="0"/>
              <a:t>KPIs and incentive framework</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dirty="0"/>
          </a:p>
          <a:p>
            <a:pPr marL="285750" indent="-285750">
              <a:buFont typeface="Arial" panose="020B0604020202020204" pitchFamily="34" charset="0"/>
              <a:buChar char="•"/>
            </a:pPr>
            <a:endParaRPr lang="en-GB" dirty="0"/>
          </a:p>
        </p:txBody>
      </p:sp>
      <p:pic>
        <p:nvPicPr>
          <p:cNvPr id="2" name="Picture 1" descr="A picture containing text, poster&#10;&#10;Description automatically generated">
            <a:extLst>
              <a:ext uri="{FF2B5EF4-FFF2-40B4-BE49-F238E27FC236}">
                <a16:creationId xmlns:a16="http://schemas.microsoft.com/office/drawing/2014/main" id="{2AD72D26-D017-8A0B-08A3-553ACCBFAA82}"/>
              </a:ext>
            </a:extLst>
          </p:cNvPr>
          <p:cNvPicPr>
            <a:picLocks noChangeAspect="1"/>
          </p:cNvPicPr>
          <p:nvPr/>
        </p:nvPicPr>
        <p:blipFill>
          <a:blip r:embed="rId4"/>
          <a:stretch>
            <a:fillRect/>
          </a:stretch>
        </p:blipFill>
        <p:spPr>
          <a:xfrm>
            <a:off x="203200" y="368778"/>
            <a:ext cx="635000" cy="1295400"/>
          </a:xfrm>
          <a:prstGeom prst="rect">
            <a:avLst/>
          </a:prstGeom>
        </p:spPr>
      </p:pic>
    </p:spTree>
    <p:extLst>
      <p:ext uri="{BB962C8B-B14F-4D97-AF65-F5344CB8AC3E}">
        <p14:creationId xmlns:p14="http://schemas.microsoft.com/office/powerpoint/2010/main" val="1143560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cxnSp>
        <p:nvCxnSpPr>
          <p:cNvPr id="427" name="Google Shape;427;p5"/>
          <p:cNvCxnSpPr>
            <a:cxnSpLocks/>
          </p:cNvCxnSpPr>
          <p:nvPr/>
        </p:nvCxnSpPr>
        <p:spPr>
          <a:xfrm>
            <a:off x="1779501" y="766151"/>
            <a:ext cx="8894361" cy="0"/>
          </a:xfrm>
          <a:prstGeom prst="straightConnector1">
            <a:avLst/>
          </a:prstGeom>
          <a:noFill/>
          <a:ln w="9525" cap="flat" cmpd="sng">
            <a:solidFill>
              <a:srgbClr val="BFBFBF"/>
            </a:solidFill>
            <a:prstDash val="solid"/>
            <a:miter lim="800000"/>
            <a:headEnd type="none" w="sm" len="sm"/>
            <a:tailEnd type="none" w="sm" len="sm"/>
          </a:ln>
        </p:spPr>
      </p:cxnSp>
      <p:pic>
        <p:nvPicPr>
          <p:cNvPr id="2" name="Picture 1">
            <a:extLst>
              <a:ext uri="{FF2B5EF4-FFF2-40B4-BE49-F238E27FC236}">
                <a16:creationId xmlns:a16="http://schemas.microsoft.com/office/drawing/2014/main" id="{DC353D10-5FBA-41E7-85D6-BC027D229666}"/>
              </a:ext>
            </a:extLst>
          </p:cNvPr>
          <p:cNvPicPr>
            <a:picLocks noChangeAspect="1"/>
          </p:cNvPicPr>
          <p:nvPr/>
        </p:nvPicPr>
        <p:blipFill rotWithShape="1">
          <a:blip r:embed="rId3"/>
          <a:srcRect l="23230" t="11405" r="18712" b="8418"/>
          <a:stretch/>
        </p:blipFill>
        <p:spPr>
          <a:xfrm>
            <a:off x="65326" y="916782"/>
            <a:ext cx="7353930" cy="5712618"/>
          </a:xfrm>
          <a:prstGeom prst="rect">
            <a:avLst/>
          </a:prstGeom>
        </p:spPr>
      </p:pic>
      <p:sp>
        <p:nvSpPr>
          <p:cNvPr id="12" name="Google Shape;394;p3">
            <a:extLst>
              <a:ext uri="{FF2B5EF4-FFF2-40B4-BE49-F238E27FC236}">
                <a16:creationId xmlns:a16="http://schemas.microsoft.com/office/drawing/2014/main" id="{33D62BE8-04AD-481B-B2F2-F4DED8D1254A}"/>
              </a:ext>
            </a:extLst>
          </p:cNvPr>
          <p:cNvSpPr txBox="1">
            <a:spLocks/>
          </p:cNvSpPr>
          <p:nvPr/>
        </p:nvSpPr>
        <p:spPr>
          <a:xfrm>
            <a:off x="129309" y="39184"/>
            <a:ext cx="11933382" cy="699275"/>
          </a:xfrm>
          <a:prstGeom prst="rect">
            <a:avLst/>
          </a:prstGeom>
          <a:noFill/>
          <a:ln>
            <a:noFill/>
          </a:ln>
        </p:spPr>
        <p:txBody>
          <a:bodyPr spcFirstLastPara="1" wrap="square" lIns="91425" tIns="45700" rIns="91425" bIns="45700" anchor="ctr"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262626"/>
              </a:buClr>
              <a:buSzPts val="4400"/>
              <a:buFont typeface="Calibri"/>
              <a:buNone/>
              <a:tabLst/>
              <a:defRPr/>
            </a:pPr>
            <a:r>
              <a:rPr kumimoji="0" lang="en-US" sz="2800" b="1" i="0" u="none" strike="noStrike" kern="0" cap="none" spc="0" normalizeH="0" baseline="0" noProof="0" dirty="0">
                <a:ln>
                  <a:noFill/>
                </a:ln>
                <a:solidFill>
                  <a:srgbClr val="262626"/>
                </a:solidFill>
                <a:effectLst/>
                <a:uLnTx/>
                <a:uFillTx/>
                <a:latin typeface="Avenir Next LT Pro" panose="020B0504020202020204" pitchFamily="34" charset="0"/>
                <a:cs typeface="Calibri" panose="020F0502020204030204" pitchFamily="34" charset="0"/>
                <a:sym typeface="Arial"/>
              </a:rPr>
              <a:t>CAFI: a dedicated Initiative and trust fund created to address the specific challenges of the region in 2015</a:t>
            </a:r>
            <a:endParaRPr kumimoji="0" lang="en-US" sz="2800" b="0" i="0" u="none" strike="noStrike" kern="0" cap="none" spc="0" normalizeH="0" baseline="0" noProof="0" dirty="0">
              <a:ln>
                <a:noFill/>
              </a:ln>
              <a:solidFill>
                <a:srgbClr val="000000"/>
              </a:solidFill>
              <a:effectLst/>
              <a:uLnTx/>
              <a:uFillTx/>
              <a:latin typeface="Avenir Next LT Pro" panose="020B050402020202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DF4EF39C-5FBC-18A1-49FC-EA71968CAB15}"/>
              </a:ext>
            </a:extLst>
          </p:cNvPr>
          <p:cNvPicPr>
            <a:picLocks noChangeAspect="1"/>
          </p:cNvPicPr>
          <p:nvPr/>
        </p:nvPicPr>
        <p:blipFill>
          <a:blip r:embed="rId4"/>
          <a:stretch>
            <a:fillRect/>
          </a:stretch>
        </p:blipFill>
        <p:spPr>
          <a:xfrm>
            <a:off x="7919343" y="3533683"/>
            <a:ext cx="1636724" cy="3316519"/>
          </a:xfrm>
          <a:prstGeom prst="rect">
            <a:avLst/>
          </a:prstGeom>
        </p:spPr>
      </p:pic>
      <p:pic>
        <p:nvPicPr>
          <p:cNvPr id="6" name="Picture 5">
            <a:extLst>
              <a:ext uri="{FF2B5EF4-FFF2-40B4-BE49-F238E27FC236}">
                <a16:creationId xmlns:a16="http://schemas.microsoft.com/office/drawing/2014/main" id="{4F5BA7A2-D3C0-C58D-2904-9926A3F05753}"/>
              </a:ext>
            </a:extLst>
          </p:cNvPr>
          <p:cNvPicPr>
            <a:picLocks noChangeAspect="1"/>
          </p:cNvPicPr>
          <p:nvPr/>
        </p:nvPicPr>
        <p:blipFill>
          <a:blip r:embed="rId5"/>
          <a:stretch>
            <a:fillRect/>
          </a:stretch>
        </p:blipFill>
        <p:spPr>
          <a:xfrm>
            <a:off x="7919343" y="1186272"/>
            <a:ext cx="1578431" cy="1926046"/>
          </a:xfrm>
          <a:prstGeom prst="rect">
            <a:avLst/>
          </a:prstGeom>
        </p:spPr>
      </p:pic>
      <p:pic>
        <p:nvPicPr>
          <p:cNvPr id="16" name="Picture 15">
            <a:extLst>
              <a:ext uri="{FF2B5EF4-FFF2-40B4-BE49-F238E27FC236}">
                <a16:creationId xmlns:a16="http://schemas.microsoft.com/office/drawing/2014/main" id="{0DEFB935-8B76-7F79-B753-FB644A5B56A3}"/>
              </a:ext>
            </a:extLst>
          </p:cNvPr>
          <p:cNvPicPr>
            <a:picLocks noChangeAspect="1"/>
          </p:cNvPicPr>
          <p:nvPr/>
        </p:nvPicPr>
        <p:blipFill>
          <a:blip r:embed="rId6"/>
          <a:stretch>
            <a:fillRect/>
          </a:stretch>
        </p:blipFill>
        <p:spPr>
          <a:xfrm>
            <a:off x="10192082" y="1309176"/>
            <a:ext cx="1870609" cy="5509640"/>
          </a:xfrm>
          <a:prstGeom prst="rect">
            <a:avLst/>
          </a:prstGeom>
        </p:spPr>
      </p:pic>
      <p:sp>
        <p:nvSpPr>
          <p:cNvPr id="17" name="TextBox 16">
            <a:extLst>
              <a:ext uri="{FF2B5EF4-FFF2-40B4-BE49-F238E27FC236}">
                <a16:creationId xmlns:a16="http://schemas.microsoft.com/office/drawing/2014/main" id="{1AF56B4A-51D6-E665-CA61-26FE7ABF7004}"/>
              </a:ext>
            </a:extLst>
          </p:cNvPr>
          <p:cNvSpPr txBox="1"/>
          <p:nvPr/>
        </p:nvSpPr>
        <p:spPr>
          <a:xfrm>
            <a:off x="7857406" y="878495"/>
            <a:ext cx="16931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Partner countries</a:t>
            </a:r>
          </a:p>
        </p:txBody>
      </p:sp>
      <p:sp>
        <p:nvSpPr>
          <p:cNvPr id="18" name="TextBox 17">
            <a:extLst>
              <a:ext uri="{FF2B5EF4-FFF2-40B4-BE49-F238E27FC236}">
                <a16:creationId xmlns:a16="http://schemas.microsoft.com/office/drawing/2014/main" id="{EA331A69-AD24-3DBF-EC19-BDC2FAB94A84}"/>
              </a:ext>
            </a:extLst>
          </p:cNvPr>
          <p:cNvSpPr txBox="1"/>
          <p:nvPr/>
        </p:nvSpPr>
        <p:spPr>
          <a:xfrm>
            <a:off x="7857406" y="3221822"/>
            <a:ext cx="16931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Donor countries</a:t>
            </a:r>
          </a:p>
        </p:txBody>
      </p:sp>
      <p:sp>
        <p:nvSpPr>
          <p:cNvPr id="19" name="TextBox 18">
            <a:extLst>
              <a:ext uri="{FF2B5EF4-FFF2-40B4-BE49-F238E27FC236}">
                <a16:creationId xmlns:a16="http://schemas.microsoft.com/office/drawing/2014/main" id="{AD20E215-9241-ED56-70AC-872DE1EB4543}"/>
              </a:ext>
            </a:extLst>
          </p:cNvPr>
          <p:cNvSpPr txBox="1"/>
          <p:nvPr/>
        </p:nvSpPr>
        <p:spPr>
          <a:xfrm>
            <a:off x="10139318" y="793842"/>
            <a:ext cx="16931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Implementing organizations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36AB4A5-BF31-44DD-65C3-A1CE5E07BE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650" y="0"/>
            <a:ext cx="11950700" cy="5198554"/>
          </a:xfrm>
          <a:prstGeom prst="rect">
            <a:avLst/>
          </a:prstGeom>
          <a:noFill/>
        </p:spPr>
      </p:pic>
      <p:sp>
        <p:nvSpPr>
          <p:cNvPr id="13" name="Date Placeholder 12" hidden="1">
            <a:extLst>
              <a:ext uri="{FF2B5EF4-FFF2-40B4-BE49-F238E27FC236}">
                <a16:creationId xmlns:a16="http://schemas.microsoft.com/office/drawing/2014/main" id="{8DFCBCEF-B826-4609-843E-F41A6636B02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100" normalizeH="0" baseline="0" noProof="0">
                <a:ln>
                  <a:noFill/>
                </a:ln>
                <a:solidFill>
                  <a:prstClr val="white"/>
                </a:solidFill>
                <a:effectLst>
                  <a:outerShdw blurRad="38100" dist="38100" dir="2700000" algn="tl">
                    <a:srgbClr val="000000">
                      <a:alpha val="43137"/>
                    </a:srgbClr>
                  </a:outerShdw>
                </a:effectLst>
                <a:uLnTx/>
                <a:uFillTx/>
                <a:latin typeface="Tenorite "/>
                <a:ea typeface="+mn-ea"/>
                <a:cs typeface="+mn-cs"/>
              </a:rPr>
              <a:t>20XX</a:t>
            </a:r>
          </a:p>
        </p:txBody>
      </p:sp>
      <p:sp>
        <p:nvSpPr>
          <p:cNvPr id="14" name="Footer Placeholder 13">
            <a:extLst>
              <a:ext uri="{FF2B5EF4-FFF2-40B4-BE49-F238E27FC236}">
                <a16:creationId xmlns:a16="http://schemas.microsoft.com/office/drawing/2014/main" id="{455EF5E4-3764-7142-C111-3A414B0D710C}"/>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all" spc="100" normalizeH="0" baseline="0" noProof="0">
                <a:ln>
                  <a:noFill/>
                </a:ln>
                <a:solidFill>
                  <a:prstClr val="white"/>
                </a:solidFill>
                <a:effectLst>
                  <a:outerShdw blurRad="38100" dist="38100" dir="2700000" algn="tl">
                    <a:srgbClr val="000000">
                      <a:alpha val="43137"/>
                    </a:srgbClr>
                  </a:outerShdw>
                </a:effectLst>
                <a:uLnTx/>
                <a:uFillTx/>
                <a:latin typeface="Tenorite Bold"/>
                <a:ea typeface="+mn-ea"/>
                <a:cs typeface="+mn-cs"/>
              </a:rPr>
              <a:t>GLSTF 2023</a:t>
            </a:r>
          </a:p>
        </p:txBody>
      </p:sp>
      <p:sp>
        <p:nvSpPr>
          <p:cNvPr id="15" name="Slide Number Placeholder 14" hidden="1">
            <a:extLst>
              <a:ext uri="{FF2B5EF4-FFF2-40B4-BE49-F238E27FC236}">
                <a16:creationId xmlns:a16="http://schemas.microsoft.com/office/drawing/2014/main" id="{C492C368-9A95-8982-7C2F-0C96E20358E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A87306C-81BA-4795-A5CA-9392456A8C1E}" type="slidenum">
              <a:rPr kumimoji="0" lang="en-GB" sz="1200" b="0" i="0" u="none" strike="noStrike" kern="1200" cap="none" spc="100" normalizeH="0" baseline="0" noProof="0" smtClean="0">
                <a:ln>
                  <a:noFill/>
                </a:ln>
                <a:solidFill>
                  <a:prstClr val="white"/>
                </a:solidFill>
                <a:effectLst>
                  <a:outerShdw blurRad="38100" dist="38100" dir="2700000" algn="tl">
                    <a:srgbClr val="000000">
                      <a:alpha val="43137"/>
                    </a:srgbClr>
                  </a:outerShdw>
                </a:effectLst>
                <a:uLnTx/>
                <a:uFillTx/>
                <a:latin typeface="Tenorite "/>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GB" sz="1200" b="0" i="0" u="none" strike="noStrike" kern="1200" cap="none" spc="100" normalizeH="0" baseline="0" noProof="0">
              <a:ln>
                <a:noFill/>
              </a:ln>
              <a:solidFill>
                <a:prstClr val="white"/>
              </a:solidFill>
              <a:effectLst>
                <a:outerShdw blurRad="38100" dist="38100" dir="2700000" algn="tl">
                  <a:srgbClr val="000000">
                    <a:alpha val="43137"/>
                  </a:srgbClr>
                </a:outerShdw>
              </a:effectLst>
              <a:uLnTx/>
              <a:uFillTx/>
              <a:latin typeface="Tenorite "/>
              <a:ea typeface="+mn-ea"/>
              <a:cs typeface="+mn-cs"/>
            </a:endParaRPr>
          </a:p>
        </p:txBody>
      </p:sp>
      <p:sp>
        <p:nvSpPr>
          <p:cNvPr id="25" name="TextBox 24">
            <a:extLst>
              <a:ext uri="{FF2B5EF4-FFF2-40B4-BE49-F238E27FC236}">
                <a16:creationId xmlns:a16="http://schemas.microsoft.com/office/drawing/2014/main" id="{40B24A2D-CC30-D04C-4CE4-59C471814840}"/>
              </a:ext>
            </a:extLst>
          </p:cNvPr>
          <p:cNvSpPr txBox="1"/>
          <p:nvPr/>
        </p:nvSpPr>
        <p:spPr>
          <a:xfrm>
            <a:off x="1210493" y="5592786"/>
            <a:ext cx="938692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Tenorite "/>
                <a:ea typeface="+mn-ea"/>
                <a:cs typeface="+mn-cs"/>
                <a:hlinkClick r:id="rId3"/>
              </a:rPr>
              <a:t>https://www.cafi.org/cafi-launches-call-expressions-interest-regional-private-sector-facility</a:t>
            </a:r>
            <a:r>
              <a:rPr kumimoji="0" lang="fr-FR" sz="1800" b="0" i="0" u="none" strike="noStrike" kern="1200" cap="none" spc="0" normalizeH="0" baseline="0" noProof="0" dirty="0">
                <a:ln>
                  <a:noFill/>
                </a:ln>
                <a:solidFill>
                  <a:prstClr val="black"/>
                </a:solidFill>
                <a:effectLst/>
                <a:uLnTx/>
                <a:uFillTx/>
                <a:latin typeface="Tenorite "/>
                <a:ea typeface="+mn-ea"/>
                <a:cs typeface="+mn-cs"/>
              </a:rPr>
              <a:t> </a:t>
            </a:r>
          </a:p>
        </p:txBody>
      </p:sp>
    </p:spTree>
    <p:extLst>
      <p:ext uri="{BB962C8B-B14F-4D97-AF65-F5344CB8AC3E}">
        <p14:creationId xmlns:p14="http://schemas.microsoft.com/office/powerpoint/2010/main" val="1900230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 Placeholder 198">
            <a:extLst>
              <a:ext uri="{FF2B5EF4-FFF2-40B4-BE49-F238E27FC236}">
                <a16:creationId xmlns:a16="http://schemas.microsoft.com/office/drawing/2014/main" id="{AE2BEFCD-CE33-41A5-B305-37261A133B7F}"/>
              </a:ext>
            </a:extLst>
          </p:cNvPr>
          <p:cNvSpPr>
            <a:spLocks noGrp="1"/>
          </p:cNvSpPr>
          <p:nvPr>
            <p:ph type="body" sz="quarter" idx="33"/>
          </p:nvPr>
        </p:nvSpPr>
        <p:spPr>
          <a:xfrm>
            <a:off x="2966484" y="1016478"/>
            <a:ext cx="6081823" cy="568896"/>
          </a:xfrm>
        </p:spPr>
        <p:txBody>
          <a:bodyPr rtlCol="0"/>
          <a:lstStyle/>
          <a:p>
            <a:pPr rtl="0"/>
            <a:r>
              <a:rPr lang="en-GB" dirty="0"/>
              <a:t>INVESTMENT FRAMEWORK FOR THE FORESTRY SECTOR</a:t>
            </a:r>
          </a:p>
        </p:txBody>
      </p:sp>
      <p:sp>
        <p:nvSpPr>
          <p:cNvPr id="2" name="Date Placeholder 1">
            <a:extLst>
              <a:ext uri="{FF2B5EF4-FFF2-40B4-BE49-F238E27FC236}">
                <a16:creationId xmlns:a16="http://schemas.microsoft.com/office/drawing/2014/main" id="{FDFD7703-126A-48E3-A3B0-C2CD623BDE50}"/>
              </a:ext>
            </a:extLst>
          </p:cNvPr>
          <p:cNvSpPr>
            <a:spLocks noGrp="1"/>
          </p:cNvSpPr>
          <p:nvPr>
            <p:ph type="dt" sz="half" idx="10"/>
          </p:nvPr>
        </p:nvSpPr>
        <p:spPr>
          <a:xfrm>
            <a:off x="838200" y="6356350"/>
            <a:ext cx="2743200"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100" normalizeH="0" baseline="0" noProof="0" dirty="0">
                <a:ln>
                  <a:noFill/>
                </a:ln>
                <a:solidFill>
                  <a:srgbClr val="E7E6E6">
                    <a:lumMod val="50000"/>
                  </a:srgbClr>
                </a:solidFill>
                <a:effectLst/>
                <a:uLnTx/>
                <a:uFillTx/>
                <a:latin typeface="Tenorite "/>
                <a:ea typeface="+mn-ea"/>
                <a:cs typeface="+mn-cs"/>
              </a:rPr>
              <a:t>2024</a:t>
            </a:r>
          </a:p>
        </p:txBody>
      </p:sp>
      <p:sp>
        <p:nvSpPr>
          <p:cNvPr id="3" name="Footer Placeholder 2">
            <a:extLst>
              <a:ext uri="{FF2B5EF4-FFF2-40B4-BE49-F238E27FC236}">
                <a16:creationId xmlns:a16="http://schemas.microsoft.com/office/drawing/2014/main" id="{FE5A6E0A-0360-464C-B6EB-6A88D503FA0A}"/>
              </a:ext>
            </a:extLst>
          </p:cNvPr>
          <p:cNvSpPr>
            <a:spLocks noGrp="1"/>
          </p:cNvSpPr>
          <p:nvPr>
            <p:ph type="ftr" sz="quarter" idx="11"/>
          </p:nvPr>
        </p:nvSpPr>
        <p:spPr>
          <a:xfrm>
            <a:off x="4038600" y="6356350"/>
            <a:ext cx="4114800" cy="365125"/>
          </a:xfrm>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all" spc="100" normalizeH="0" baseline="0" noProof="0" dirty="0">
                <a:ln>
                  <a:noFill/>
                </a:ln>
                <a:solidFill>
                  <a:srgbClr val="E7E6E6">
                    <a:lumMod val="50000"/>
                  </a:srgbClr>
                </a:solidFill>
                <a:effectLst/>
                <a:uLnTx/>
                <a:uFillTx/>
                <a:latin typeface="Tenorite Bold"/>
                <a:ea typeface="+mn-ea"/>
                <a:cs typeface="+mn-cs"/>
              </a:rPr>
              <a:t>CAFI 2024</a:t>
            </a:r>
          </a:p>
        </p:txBody>
      </p:sp>
      <p:sp>
        <p:nvSpPr>
          <p:cNvPr id="4" name="Slide Number Placeholder 3">
            <a:extLst>
              <a:ext uri="{FF2B5EF4-FFF2-40B4-BE49-F238E27FC236}">
                <a16:creationId xmlns:a16="http://schemas.microsoft.com/office/drawing/2014/main" id="{651D04C2-233E-415F-8309-2906D8AB28FB}"/>
              </a:ext>
            </a:extLst>
          </p:cNvPr>
          <p:cNvSpPr>
            <a:spLocks noGrp="1"/>
          </p:cNvSpPr>
          <p:nvPr>
            <p:ph type="sldNum" sz="quarter" idx="12"/>
          </p:nvPr>
        </p:nvSpPr>
        <p:spPr>
          <a:xfrm>
            <a:off x="8610600" y="6356350"/>
            <a:ext cx="2743200"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A87306C-81BA-4795-A5CA-9392456A8C1E}" type="slidenum">
              <a:rPr kumimoji="0" lang="en-GB" sz="1200" b="0" i="0" u="none" strike="noStrike" kern="1200" cap="none" spc="100" normalizeH="0" baseline="0" noProof="0" smtClean="0">
                <a:ln>
                  <a:noFill/>
                </a:ln>
                <a:solidFill>
                  <a:srgbClr val="E7E6E6">
                    <a:lumMod val="50000"/>
                  </a:srgbClr>
                </a:solidFill>
                <a:effectLst/>
                <a:uLnTx/>
                <a:uFillTx/>
                <a:latin typeface="Tenorite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00" normalizeH="0" baseline="0" noProof="0" dirty="0">
              <a:ln>
                <a:noFill/>
              </a:ln>
              <a:solidFill>
                <a:srgbClr val="E7E6E6">
                  <a:lumMod val="50000"/>
                </a:srgbClr>
              </a:solidFill>
              <a:effectLst/>
              <a:uLnTx/>
              <a:uFillTx/>
              <a:latin typeface="Tenorite "/>
              <a:ea typeface="+mn-ea"/>
              <a:cs typeface="+mn-cs"/>
            </a:endParaRPr>
          </a:p>
        </p:txBody>
      </p:sp>
      <p:pic>
        <p:nvPicPr>
          <p:cNvPr id="5" name="Picture 4" descr="A picture containing text, poster&#10;&#10;Description automatically generated">
            <a:extLst>
              <a:ext uri="{FF2B5EF4-FFF2-40B4-BE49-F238E27FC236}">
                <a16:creationId xmlns:a16="http://schemas.microsoft.com/office/drawing/2014/main" id="{439299F3-6AFE-E77D-8BC0-4F133E2CF568}"/>
              </a:ext>
            </a:extLst>
          </p:cNvPr>
          <p:cNvPicPr>
            <a:picLocks noChangeAspect="1"/>
          </p:cNvPicPr>
          <p:nvPr/>
        </p:nvPicPr>
        <p:blipFill>
          <a:blip r:embed="rId3"/>
          <a:stretch>
            <a:fillRect/>
          </a:stretch>
        </p:blipFill>
        <p:spPr>
          <a:xfrm>
            <a:off x="203200" y="368778"/>
            <a:ext cx="635000" cy="1295400"/>
          </a:xfrm>
          <a:prstGeom prst="rect">
            <a:avLst/>
          </a:prstGeom>
        </p:spPr>
      </p:pic>
      <p:sp>
        <p:nvSpPr>
          <p:cNvPr id="7" name="Title 6">
            <a:extLst>
              <a:ext uri="{FF2B5EF4-FFF2-40B4-BE49-F238E27FC236}">
                <a16:creationId xmlns:a16="http://schemas.microsoft.com/office/drawing/2014/main" id="{DCA1F68A-B7B8-0376-8D43-AEC27BE2443E}"/>
              </a:ext>
            </a:extLst>
          </p:cNvPr>
          <p:cNvSpPr>
            <a:spLocks noGrp="1"/>
          </p:cNvSpPr>
          <p:nvPr>
            <p:ph type="title"/>
          </p:nvPr>
        </p:nvSpPr>
        <p:spPr>
          <a:xfrm>
            <a:off x="3307080" y="500423"/>
            <a:ext cx="5186916" cy="607969"/>
          </a:xfrm>
        </p:spPr>
        <p:txBody>
          <a:bodyPr/>
          <a:lstStyle/>
          <a:p>
            <a:r>
              <a:rPr lang="en-GB" dirty="0"/>
              <a:t>CAFI PRIVATE SECTOR FACILITY</a:t>
            </a:r>
            <a:br>
              <a:rPr lang="en-GB" dirty="0"/>
            </a:br>
            <a:endParaRPr lang="en-GB" dirty="0"/>
          </a:p>
        </p:txBody>
      </p:sp>
      <p:sp>
        <p:nvSpPr>
          <p:cNvPr id="18" name="Google Shape;395;p3">
            <a:extLst>
              <a:ext uri="{FF2B5EF4-FFF2-40B4-BE49-F238E27FC236}">
                <a16:creationId xmlns:a16="http://schemas.microsoft.com/office/drawing/2014/main" id="{3C917DF9-EFD9-1BA8-7AD8-7ADFFB6FE8CA}"/>
              </a:ext>
            </a:extLst>
          </p:cNvPr>
          <p:cNvSpPr txBox="1"/>
          <p:nvPr/>
        </p:nvSpPr>
        <p:spPr>
          <a:xfrm>
            <a:off x="828872" y="2471866"/>
            <a:ext cx="4718366" cy="378561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262626"/>
              </a:buClr>
              <a:buSzPts val="3200"/>
              <a:buFont typeface="Arial"/>
              <a:buNone/>
              <a:tabLst/>
              <a:defRPr/>
            </a:pPr>
            <a:r>
              <a:rPr kumimoji="0" lang="en-US" sz="2400" b="0" i="0" u="none" strike="noStrike" kern="1200" cap="none" spc="0" normalizeH="0" baseline="0" noProof="0" dirty="0">
                <a:ln>
                  <a:noFill/>
                </a:ln>
                <a:solidFill>
                  <a:srgbClr val="262626"/>
                </a:solidFill>
                <a:effectLst/>
                <a:uLnTx/>
                <a:uFillTx/>
                <a:latin typeface="Tenorite "/>
                <a:cs typeface="Arial"/>
                <a:sym typeface="Arial"/>
              </a:rPr>
              <a:t>SOUGHT OUTCOME</a:t>
            </a:r>
          </a:p>
          <a:p>
            <a:pPr marL="0" marR="0" lvl="0" indent="0" algn="l" defTabSz="914400" rtl="0" eaLnBrk="1" fontAlgn="auto" latinLnBrk="0" hangingPunct="1">
              <a:lnSpc>
                <a:spcPct val="100000"/>
              </a:lnSpc>
              <a:spcBef>
                <a:spcPts val="0"/>
              </a:spcBef>
              <a:spcAft>
                <a:spcPts val="0"/>
              </a:spcAft>
              <a:buClr>
                <a:srgbClr val="262626"/>
              </a:buClr>
              <a:buSzPts val="3200"/>
              <a:buFont typeface="Arial"/>
              <a:buNone/>
              <a:tabLst/>
              <a:defRPr/>
            </a:pPr>
            <a:endParaRPr kumimoji="0" lang="en-US" sz="2000" b="0" i="0" u="none" strike="noStrike" kern="1200" cap="none" spc="0" normalizeH="0" baseline="0" noProof="0" dirty="0">
              <a:ln>
                <a:noFill/>
              </a:ln>
              <a:solidFill>
                <a:srgbClr val="262626"/>
              </a:solidFill>
              <a:effectLst/>
              <a:uLnTx/>
              <a:uFillTx/>
              <a:latin typeface="Tenorite "/>
              <a:cs typeface="Arial"/>
              <a:sym typeface="Arial"/>
            </a:endParaRPr>
          </a:p>
          <a:p>
            <a:pPr marL="0" marR="0" lvl="0" indent="0" algn="l" defTabSz="914400" rtl="0" eaLnBrk="1" fontAlgn="auto" latinLnBrk="0" hangingPunct="1">
              <a:lnSpc>
                <a:spcPct val="100000"/>
              </a:lnSpc>
              <a:spcBef>
                <a:spcPts val="0"/>
              </a:spcBef>
              <a:spcAft>
                <a:spcPts val="0"/>
              </a:spcAft>
              <a:buClr>
                <a:srgbClr val="262626"/>
              </a:buClr>
              <a:buSzPts val="3200"/>
              <a:buFont typeface="Arial"/>
              <a:buNone/>
              <a:tabLst/>
              <a:defRPr/>
            </a:pPr>
            <a:r>
              <a:rPr kumimoji="0" lang="en-US" sz="2800" b="0" i="0" u="none" strike="noStrike" kern="1200" cap="none" spc="0" normalizeH="0" baseline="0" noProof="0" dirty="0">
                <a:ln>
                  <a:noFill/>
                </a:ln>
                <a:solidFill>
                  <a:srgbClr val="262626"/>
                </a:solidFill>
                <a:effectLst/>
                <a:uLnTx/>
                <a:uFillTx/>
                <a:latin typeface="Tenorite "/>
                <a:cs typeface="Arial"/>
                <a:sym typeface="Arial"/>
              </a:rPr>
              <a:t>Creation/expansion of forest industries which create added value and jobs through transformation of timber sourced from sustainably managed and legal forests concessions </a:t>
            </a:r>
          </a:p>
        </p:txBody>
      </p:sp>
      <p:sp>
        <p:nvSpPr>
          <p:cNvPr id="19" name="Google Shape;398;p3">
            <a:extLst>
              <a:ext uri="{FF2B5EF4-FFF2-40B4-BE49-F238E27FC236}">
                <a16:creationId xmlns:a16="http://schemas.microsoft.com/office/drawing/2014/main" id="{86520E6A-FFA8-94DA-AAEC-082FF1302A22}"/>
              </a:ext>
            </a:extLst>
          </p:cNvPr>
          <p:cNvSpPr/>
          <p:nvPr/>
        </p:nvSpPr>
        <p:spPr>
          <a:xfrm>
            <a:off x="6160744" y="2280728"/>
            <a:ext cx="900100" cy="900100"/>
          </a:xfrm>
          <a:prstGeom prst="ellipse">
            <a:avLst/>
          </a:prstGeom>
          <a:solidFill>
            <a:schemeClr val="accent2">
              <a:lumMod val="20000"/>
              <a:lumOff val="80000"/>
            </a:schemeClr>
          </a:solidFill>
          <a:ln>
            <a:solidFill>
              <a:schemeClr val="accent2">
                <a:lumMod val="75000"/>
              </a:schemeClr>
            </a:solid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US" sz="1800" b="0" i="0" u="none" strike="noStrike" kern="1200" cap="none" spc="0" normalizeH="0" baseline="0" noProof="0" dirty="0">
                <a:ln>
                  <a:noFill/>
                </a:ln>
                <a:solidFill>
                  <a:srgbClr val="FFFFFF"/>
                </a:solidFill>
                <a:effectLst/>
                <a:uLnTx/>
                <a:uFillTx/>
                <a:latin typeface="Calibri"/>
                <a:ea typeface="Calibri"/>
                <a:cs typeface="Calibri"/>
                <a:sym typeface="Calibri"/>
              </a:rPr>
              <a:t>01</a:t>
            </a: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20" name="Google Shape;399;p3">
            <a:extLst>
              <a:ext uri="{FF2B5EF4-FFF2-40B4-BE49-F238E27FC236}">
                <a16:creationId xmlns:a16="http://schemas.microsoft.com/office/drawing/2014/main" id="{E23610FE-2252-CA7B-899B-4746BEB01D19}"/>
              </a:ext>
            </a:extLst>
          </p:cNvPr>
          <p:cNvSpPr/>
          <p:nvPr/>
        </p:nvSpPr>
        <p:spPr>
          <a:xfrm>
            <a:off x="6160744" y="3308276"/>
            <a:ext cx="900100" cy="900100"/>
          </a:xfrm>
          <a:prstGeom prst="ellipse">
            <a:avLst/>
          </a:prstGeom>
          <a:solidFill>
            <a:schemeClr val="accent4">
              <a:lumMod val="60000"/>
              <a:lumOff val="40000"/>
            </a:schemeClr>
          </a:solidFill>
          <a:ln>
            <a:solidFill>
              <a:schemeClr val="accent2">
                <a:lumMod val="75000"/>
              </a:schemeClr>
            </a:solid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US" sz="1800" b="0" i="0" u="none" strike="noStrike" kern="1200" cap="none" spc="0" normalizeH="0" baseline="0" noProof="0" dirty="0">
                <a:ln>
                  <a:noFill/>
                </a:ln>
                <a:solidFill>
                  <a:srgbClr val="FFFFFF"/>
                </a:solidFill>
                <a:effectLst/>
                <a:uLnTx/>
                <a:uFillTx/>
                <a:latin typeface="Calibri"/>
                <a:ea typeface="Calibri"/>
                <a:cs typeface="Calibri"/>
                <a:sym typeface="Calibri"/>
              </a:rPr>
              <a:t>02</a:t>
            </a: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21" name="Google Shape;400;p3">
            <a:extLst>
              <a:ext uri="{FF2B5EF4-FFF2-40B4-BE49-F238E27FC236}">
                <a16:creationId xmlns:a16="http://schemas.microsoft.com/office/drawing/2014/main" id="{E55077FB-680C-6DF2-D3DA-72F5895023C7}"/>
              </a:ext>
            </a:extLst>
          </p:cNvPr>
          <p:cNvSpPr/>
          <p:nvPr/>
        </p:nvSpPr>
        <p:spPr>
          <a:xfrm>
            <a:off x="6160744" y="5369306"/>
            <a:ext cx="900100" cy="900100"/>
          </a:xfrm>
          <a:prstGeom prst="ellipse">
            <a:avLst/>
          </a:prstGeom>
          <a:solidFill>
            <a:srgbClr val="4AA073"/>
          </a:solidFill>
          <a:ln>
            <a:solidFill>
              <a:schemeClr val="accent2">
                <a:lumMod val="75000"/>
              </a:schemeClr>
            </a:solid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US" sz="1800" b="0" i="0" u="none" strike="noStrike" kern="1200" cap="none" spc="0" normalizeH="0" baseline="0" noProof="0" dirty="0">
                <a:ln>
                  <a:noFill/>
                </a:ln>
                <a:solidFill>
                  <a:srgbClr val="FFFFFF"/>
                </a:solidFill>
                <a:effectLst/>
                <a:uLnTx/>
                <a:uFillTx/>
                <a:latin typeface="Calibri"/>
                <a:ea typeface="Calibri"/>
                <a:cs typeface="Calibri"/>
                <a:sym typeface="Calibri"/>
              </a:rPr>
              <a:t>04</a:t>
            </a: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22" name="Google Shape;395;p3">
            <a:extLst>
              <a:ext uri="{FF2B5EF4-FFF2-40B4-BE49-F238E27FC236}">
                <a16:creationId xmlns:a16="http://schemas.microsoft.com/office/drawing/2014/main" id="{B45FBE24-BDAA-38BD-23D1-124D10A4F86B}"/>
              </a:ext>
            </a:extLst>
          </p:cNvPr>
          <p:cNvSpPr txBox="1"/>
          <p:nvPr/>
        </p:nvSpPr>
        <p:spPr>
          <a:xfrm>
            <a:off x="7390183" y="2428190"/>
            <a:ext cx="4188869" cy="409338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marR="0" lvl="0" indent="-457200" algn="l" defTabSz="914400" rtl="0" eaLnBrk="1" fontAlgn="auto" latinLnBrk="0" hangingPunct="1">
              <a:lnSpc>
                <a:spcPct val="100000"/>
              </a:lnSpc>
              <a:spcBef>
                <a:spcPts val="0"/>
              </a:spcBef>
              <a:spcAft>
                <a:spcPts val="0"/>
              </a:spcAft>
              <a:buClr>
                <a:srgbClr val="476977">
                  <a:lumMod val="75000"/>
                </a:srgbClr>
              </a:buClr>
              <a:buSzPts val="3200"/>
              <a:buFont typeface="Wingdings" panose="05000000000000000000" pitchFamily="2" charset="2"/>
              <a:buChar char="ü"/>
              <a:tabLst/>
              <a:defRPr/>
            </a:pPr>
            <a:r>
              <a:rPr kumimoji="0" lang="en-US" sz="2000" b="0" i="0" u="none" strike="noStrike" kern="1200" cap="none" spc="0" normalizeH="0" baseline="0" noProof="0" dirty="0">
                <a:ln>
                  <a:noFill/>
                </a:ln>
                <a:solidFill>
                  <a:srgbClr val="262626"/>
                </a:solidFill>
                <a:effectLst/>
                <a:uLnTx/>
                <a:uFillTx/>
                <a:latin typeface="Tenorite "/>
                <a:cs typeface="Arial"/>
                <a:sym typeface="Arial"/>
              </a:rPr>
              <a:t>Forest certification</a:t>
            </a:r>
          </a:p>
          <a:p>
            <a:pPr marL="0" marR="0" lvl="0" indent="0" algn="l" defTabSz="914400" rtl="0" eaLnBrk="1" fontAlgn="auto" latinLnBrk="0" hangingPunct="1">
              <a:lnSpc>
                <a:spcPct val="100000"/>
              </a:lnSpc>
              <a:spcBef>
                <a:spcPts val="0"/>
              </a:spcBef>
              <a:spcAft>
                <a:spcPts val="0"/>
              </a:spcAft>
              <a:buClr>
                <a:srgbClr val="476977">
                  <a:lumMod val="75000"/>
                </a:srgbClr>
              </a:buClr>
              <a:buSzPts val="3200"/>
              <a:buFont typeface="Arial"/>
              <a:buNone/>
              <a:tabLst/>
              <a:defRPr/>
            </a:pPr>
            <a:r>
              <a:rPr kumimoji="0" lang="en-US" sz="2000" b="0" i="0" u="none" strike="noStrike" kern="1200" cap="none" spc="0" normalizeH="0" baseline="0" noProof="0" dirty="0">
                <a:ln>
                  <a:noFill/>
                </a:ln>
                <a:solidFill>
                  <a:srgbClr val="262626"/>
                </a:solidFill>
                <a:effectLst/>
                <a:uLnTx/>
                <a:uFillTx/>
                <a:latin typeface="Tenorite "/>
                <a:cs typeface="Arial"/>
                <a:sym typeface="Arial"/>
              </a:rPr>
              <a:t>	legality -&gt;  sustainability</a:t>
            </a:r>
          </a:p>
          <a:p>
            <a:pPr marL="0" marR="0" lvl="0" indent="0" algn="l" defTabSz="914400" rtl="0" eaLnBrk="1" fontAlgn="auto" latinLnBrk="0" hangingPunct="1">
              <a:lnSpc>
                <a:spcPct val="100000"/>
              </a:lnSpc>
              <a:spcBef>
                <a:spcPts val="0"/>
              </a:spcBef>
              <a:spcAft>
                <a:spcPts val="0"/>
              </a:spcAft>
              <a:buClr>
                <a:srgbClr val="476977">
                  <a:lumMod val="75000"/>
                </a:srgbClr>
              </a:buClr>
              <a:buSzPts val="3200"/>
              <a:buFont typeface="Arial"/>
              <a:buNone/>
              <a:tabLst/>
              <a:defRPr/>
            </a:pPr>
            <a:endParaRPr kumimoji="0" lang="en-US" sz="2000" b="0" i="0" u="none" strike="noStrike" kern="1200" cap="none" spc="0" normalizeH="0" baseline="0" noProof="0" dirty="0">
              <a:ln>
                <a:noFill/>
              </a:ln>
              <a:solidFill>
                <a:srgbClr val="262626"/>
              </a:solidFill>
              <a:effectLst/>
              <a:uLnTx/>
              <a:uFillTx/>
              <a:latin typeface="Tenorite "/>
              <a:cs typeface="Arial"/>
              <a:sym typeface="Arial"/>
            </a:endParaRPr>
          </a:p>
          <a:p>
            <a:pPr marL="457200" marR="0" lvl="0" indent="-457200" algn="l" defTabSz="914400" rtl="0" eaLnBrk="1" fontAlgn="auto" latinLnBrk="0" hangingPunct="1">
              <a:lnSpc>
                <a:spcPct val="100000"/>
              </a:lnSpc>
              <a:spcBef>
                <a:spcPts val="0"/>
              </a:spcBef>
              <a:spcAft>
                <a:spcPts val="0"/>
              </a:spcAft>
              <a:buClr>
                <a:srgbClr val="476977">
                  <a:lumMod val="75000"/>
                </a:srgbClr>
              </a:buClr>
              <a:buSzPts val="3200"/>
              <a:buFont typeface="Wingdings" panose="05000000000000000000" pitchFamily="2" charset="2"/>
              <a:buChar char="ü"/>
              <a:tabLst/>
              <a:defRPr/>
            </a:pPr>
            <a:r>
              <a:rPr kumimoji="0" lang="en-US" sz="2000" b="0" i="0" u="none" strike="noStrike" kern="1200" cap="none" spc="0" normalizeH="0" baseline="0" noProof="0" dirty="0">
                <a:ln>
                  <a:noFill/>
                </a:ln>
                <a:solidFill>
                  <a:srgbClr val="262626"/>
                </a:solidFill>
                <a:effectLst/>
                <a:uLnTx/>
                <a:uFillTx/>
                <a:latin typeface="Tenorite "/>
                <a:cs typeface="Arial"/>
                <a:sym typeface="Arial"/>
              </a:rPr>
              <a:t> Reduced impact logging  </a:t>
            </a:r>
          </a:p>
          <a:p>
            <a:pPr marL="0" marR="0" lvl="0" indent="0" algn="l" defTabSz="914400" rtl="0" eaLnBrk="1" fontAlgn="auto" latinLnBrk="0" hangingPunct="1">
              <a:lnSpc>
                <a:spcPct val="100000"/>
              </a:lnSpc>
              <a:spcBef>
                <a:spcPts val="0"/>
              </a:spcBef>
              <a:spcAft>
                <a:spcPts val="0"/>
              </a:spcAft>
              <a:buClr>
                <a:srgbClr val="476977">
                  <a:lumMod val="75000"/>
                </a:srgbClr>
              </a:buClr>
              <a:buSzPts val="3200"/>
              <a:buFont typeface="Arial"/>
              <a:buNone/>
              <a:tabLst/>
              <a:defRPr/>
            </a:pPr>
            <a:r>
              <a:rPr kumimoji="0" lang="en-US" sz="2000" b="0" i="0" u="none" strike="noStrike" kern="1200" cap="none" spc="0" normalizeH="0" baseline="0" noProof="0" dirty="0">
                <a:ln>
                  <a:noFill/>
                </a:ln>
                <a:solidFill>
                  <a:srgbClr val="262626"/>
                </a:solidFill>
                <a:effectLst/>
                <a:uLnTx/>
                <a:uFillTx/>
                <a:latin typeface="Tenorite "/>
                <a:cs typeface="Arial"/>
                <a:sym typeface="Arial"/>
              </a:rPr>
              <a:t>		</a:t>
            </a:r>
          </a:p>
          <a:p>
            <a:pPr marL="457200" marR="0" lvl="0" indent="-457200" algn="l" defTabSz="914400" rtl="0" eaLnBrk="1" fontAlgn="auto" latinLnBrk="0" hangingPunct="1">
              <a:lnSpc>
                <a:spcPct val="100000"/>
              </a:lnSpc>
              <a:spcBef>
                <a:spcPts val="0"/>
              </a:spcBef>
              <a:spcAft>
                <a:spcPts val="0"/>
              </a:spcAft>
              <a:buClr>
                <a:srgbClr val="476977">
                  <a:lumMod val="75000"/>
                </a:srgbClr>
              </a:buClr>
              <a:buSzPts val="3200"/>
              <a:buFont typeface="Wingdings" panose="05000000000000000000" pitchFamily="2" charset="2"/>
              <a:buChar char="ü"/>
              <a:tabLst/>
              <a:defRPr/>
            </a:pPr>
            <a:r>
              <a:rPr kumimoji="0" lang="en-US" sz="2000" b="0" i="0" u="none" strike="noStrike" kern="1200" cap="none" spc="0" normalizeH="0" baseline="0" noProof="0" dirty="0">
                <a:ln>
                  <a:noFill/>
                </a:ln>
                <a:solidFill>
                  <a:srgbClr val="262626"/>
                </a:solidFill>
                <a:effectLst/>
                <a:uLnTx/>
                <a:uFillTx/>
                <a:latin typeface="Tenorite "/>
                <a:cs typeface="Arial"/>
                <a:sym typeface="Arial"/>
              </a:rPr>
              <a:t>Use of sawmill waste (biochar, cogeneration, other)</a:t>
            </a:r>
          </a:p>
          <a:p>
            <a:pPr marL="457200" marR="0" lvl="0" indent="-457200" algn="l" defTabSz="914400" rtl="0" eaLnBrk="1" fontAlgn="auto" latinLnBrk="0" hangingPunct="1">
              <a:lnSpc>
                <a:spcPct val="100000"/>
              </a:lnSpc>
              <a:spcBef>
                <a:spcPts val="0"/>
              </a:spcBef>
              <a:spcAft>
                <a:spcPts val="0"/>
              </a:spcAft>
              <a:buClr>
                <a:srgbClr val="476977">
                  <a:lumMod val="75000"/>
                </a:srgbClr>
              </a:buClr>
              <a:buSzPts val="3200"/>
              <a:buFont typeface="Wingdings" panose="05000000000000000000" pitchFamily="2" charset="2"/>
              <a:buChar char="ü"/>
              <a:tabLst/>
              <a:defRPr/>
            </a:pPr>
            <a:endParaRPr kumimoji="0" lang="en-US" sz="2000" b="0" i="0" u="none" strike="noStrike" kern="1200" cap="none" spc="0" normalizeH="0" baseline="0" noProof="0" dirty="0">
              <a:ln>
                <a:noFill/>
              </a:ln>
              <a:solidFill>
                <a:srgbClr val="262626"/>
              </a:solidFill>
              <a:effectLst/>
              <a:uLnTx/>
              <a:uFillTx/>
              <a:latin typeface="Tenorite "/>
              <a:cs typeface="Arial"/>
              <a:sym typeface="Arial"/>
            </a:endParaRPr>
          </a:p>
          <a:p>
            <a:pPr marL="457200" marR="0" lvl="0" indent="-457200" algn="l" defTabSz="914400" rtl="0" eaLnBrk="1" fontAlgn="auto" latinLnBrk="0" hangingPunct="1">
              <a:lnSpc>
                <a:spcPct val="100000"/>
              </a:lnSpc>
              <a:spcBef>
                <a:spcPts val="0"/>
              </a:spcBef>
              <a:spcAft>
                <a:spcPts val="0"/>
              </a:spcAft>
              <a:buClr>
                <a:srgbClr val="476977">
                  <a:lumMod val="75000"/>
                </a:srgbClr>
              </a:buClr>
              <a:buSzPts val="3200"/>
              <a:buFont typeface="Wingdings" panose="05000000000000000000" pitchFamily="2" charset="2"/>
              <a:buChar char="ü"/>
              <a:tabLst/>
              <a:defRPr/>
            </a:pPr>
            <a:r>
              <a:rPr kumimoji="0" lang="en-US" sz="2000" b="0" i="0" u="none" strike="noStrike" kern="1200" cap="none" spc="0" normalizeH="0" baseline="0" noProof="0" dirty="0">
                <a:ln>
                  <a:noFill/>
                </a:ln>
                <a:solidFill>
                  <a:srgbClr val="262626"/>
                </a:solidFill>
                <a:effectLst/>
                <a:uLnTx/>
                <a:uFillTx/>
                <a:latin typeface="Tenorite "/>
                <a:cs typeface="Arial"/>
                <a:sym typeface="Arial"/>
              </a:rPr>
              <a:t>Timber plantations</a:t>
            </a:r>
          </a:p>
          <a:p>
            <a:pPr marL="0" marR="0" lvl="0" indent="0" algn="l" defTabSz="914400" rtl="0" eaLnBrk="1" fontAlgn="auto" latinLnBrk="0" hangingPunct="1">
              <a:lnSpc>
                <a:spcPct val="100000"/>
              </a:lnSpc>
              <a:spcBef>
                <a:spcPts val="0"/>
              </a:spcBef>
              <a:spcAft>
                <a:spcPts val="0"/>
              </a:spcAft>
              <a:buClr>
                <a:srgbClr val="476977">
                  <a:lumMod val="75000"/>
                </a:srgbClr>
              </a:buClr>
              <a:buSzPts val="3200"/>
              <a:buFont typeface="Arial"/>
              <a:buNone/>
              <a:tabLst/>
              <a:defRPr/>
            </a:pPr>
            <a:endParaRPr kumimoji="0" lang="en-US" sz="2000" b="0" i="0" u="none" strike="noStrike" kern="1200" cap="none" spc="0" normalizeH="0" baseline="0" noProof="0" dirty="0">
              <a:ln>
                <a:noFill/>
              </a:ln>
              <a:solidFill>
                <a:srgbClr val="262626"/>
              </a:solidFill>
              <a:effectLst/>
              <a:uLnTx/>
              <a:uFillTx/>
              <a:latin typeface="Tenorite "/>
              <a:cs typeface="Arial"/>
              <a:sym typeface="Arial"/>
            </a:endParaRPr>
          </a:p>
          <a:p>
            <a:pPr marL="457200" marR="0" lvl="0" indent="-457200" algn="l" defTabSz="914400" rtl="0" eaLnBrk="1" fontAlgn="auto" latinLnBrk="0" hangingPunct="1">
              <a:lnSpc>
                <a:spcPct val="100000"/>
              </a:lnSpc>
              <a:spcBef>
                <a:spcPts val="0"/>
              </a:spcBef>
              <a:spcAft>
                <a:spcPts val="0"/>
              </a:spcAft>
              <a:buClr>
                <a:srgbClr val="476977">
                  <a:lumMod val="75000"/>
                </a:srgbClr>
              </a:buClr>
              <a:buSzPts val="3200"/>
              <a:buFont typeface="Wingdings" panose="05000000000000000000" pitchFamily="2" charset="2"/>
              <a:buChar char="ü"/>
              <a:tabLst/>
              <a:defRPr/>
            </a:pPr>
            <a:r>
              <a:rPr kumimoji="0" lang="en-US" sz="2000" b="0" i="0" u="none" strike="noStrike" kern="1200" cap="none" spc="0" normalizeH="0" baseline="0" noProof="0" dirty="0">
                <a:ln>
                  <a:noFill/>
                </a:ln>
                <a:solidFill>
                  <a:srgbClr val="262626"/>
                </a:solidFill>
                <a:effectLst/>
                <a:uLnTx/>
                <a:uFillTx/>
                <a:latin typeface="Tenorite "/>
                <a:cs typeface="Arial"/>
                <a:sym typeface="Arial"/>
              </a:rPr>
              <a:t>Transformation and value added -&gt; factories and </a:t>
            </a:r>
            <a:r>
              <a:rPr kumimoji="0" lang="en-US" sz="2000" b="0" i="0" u="none" strike="noStrike" kern="1200" cap="none" spc="0" normalizeH="0" baseline="0" noProof="0" dirty="0" err="1">
                <a:ln>
                  <a:noFill/>
                </a:ln>
                <a:solidFill>
                  <a:srgbClr val="262626"/>
                </a:solidFill>
                <a:effectLst/>
                <a:uLnTx/>
                <a:uFillTx/>
                <a:latin typeface="Tenorite "/>
                <a:cs typeface="Arial"/>
                <a:sym typeface="Arial"/>
              </a:rPr>
              <a:t>equipement</a:t>
            </a:r>
            <a:endParaRPr kumimoji="0" sz="2000" b="0" i="0" u="none" strike="noStrike" kern="1200" cap="none" spc="0" normalizeH="0" baseline="0" noProof="0" dirty="0">
              <a:ln>
                <a:noFill/>
              </a:ln>
              <a:solidFill>
                <a:srgbClr val="000000"/>
              </a:solidFill>
              <a:effectLst/>
              <a:uLnTx/>
              <a:uFillTx/>
              <a:latin typeface="Tenorite "/>
              <a:cs typeface="Arial"/>
              <a:sym typeface="Arial"/>
            </a:endParaRPr>
          </a:p>
        </p:txBody>
      </p:sp>
      <p:cxnSp>
        <p:nvCxnSpPr>
          <p:cNvPr id="23" name="Google Shape;397;p3">
            <a:extLst>
              <a:ext uri="{FF2B5EF4-FFF2-40B4-BE49-F238E27FC236}">
                <a16:creationId xmlns:a16="http://schemas.microsoft.com/office/drawing/2014/main" id="{EF680506-C41A-3215-EA6E-86F61AD59B6F}"/>
              </a:ext>
            </a:extLst>
          </p:cNvPr>
          <p:cNvCxnSpPr>
            <a:cxnSpLocks/>
          </p:cNvCxnSpPr>
          <p:nvPr/>
        </p:nvCxnSpPr>
        <p:spPr>
          <a:xfrm>
            <a:off x="5394435" y="2225988"/>
            <a:ext cx="0" cy="4043418"/>
          </a:xfrm>
          <a:prstGeom prst="straightConnector1">
            <a:avLst/>
          </a:prstGeom>
          <a:noFill/>
          <a:ln w="9525" cap="flat" cmpd="sng">
            <a:solidFill>
              <a:srgbClr val="7F7F7F">
                <a:alpha val="49803"/>
              </a:srgbClr>
            </a:solidFill>
            <a:prstDash val="solid"/>
            <a:miter lim="800000"/>
            <a:headEnd type="none" w="sm" len="sm"/>
            <a:tailEnd type="none" w="sm" len="sm"/>
          </a:ln>
        </p:spPr>
      </p:cxnSp>
      <p:sp>
        <p:nvSpPr>
          <p:cNvPr id="6" name="Google Shape;400;p3">
            <a:extLst>
              <a:ext uri="{FF2B5EF4-FFF2-40B4-BE49-F238E27FC236}">
                <a16:creationId xmlns:a16="http://schemas.microsoft.com/office/drawing/2014/main" id="{BF6A88BC-52CD-DF36-F92E-DCE79E6943EE}"/>
              </a:ext>
            </a:extLst>
          </p:cNvPr>
          <p:cNvSpPr/>
          <p:nvPr/>
        </p:nvSpPr>
        <p:spPr>
          <a:xfrm>
            <a:off x="6160744" y="4382263"/>
            <a:ext cx="900100" cy="900100"/>
          </a:xfrm>
          <a:prstGeom prst="ellipse">
            <a:avLst/>
          </a:prstGeom>
          <a:solidFill>
            <a:schemeClr val="accent5">
              <a:lumMod val="75000"/>
            </a:schemeClr>
          </a:solidFill>
          <a:ln>
            <a:solidFill>
              <a:schemeClr val="accent2">
                <a:lumMod val="75000"/>
              </a:schemeClr>
            </a:solid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US" sz="1800" b="0" i="0" u="none" strike="noStrike" kern="1200" cap="none" spc="0" normalizeH="0" baseline="0" noProof="0" dirty="0">
                <a:ln>
                  <a:noFill/>
                </a:ln>
                <a:solidFill>
                  <a:srgbClr val="FFFFFF"/>
                </a:solidFill>
                <a:effectLst/>
                <a:uLnTx/>
                <a:uFillTx/>
                <a:latin typeface="Calibri"/>
                <a:ea typeface="Calibri"/>
                <a:cs typeface="Calibri"/>
                <a:sym typeface="Calibri"/>
              </a:rPr>
              <a:t>03</a:t>
            </a: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8186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2BE5B953-EF9F-4041-99DD-A612D068CA20}"/>
              </a:ext>
            </a:extLst>
          </p:cNvPr>
          <p:cNvSpPr>
            <a:spLocks noGrp="1"/>
          </p:cNvSpPr>
          <p:nvPr>
            <p:ph type="title"/>
          </p:nvPr>
        </p:nvSpPr>
        <p:spPr>
          <a:xfrm>
            <a:off x="2370288" y="472053"/>
            <a:ext cx="7541966" cy="469089"/>
          </a:xfrm>
        </p:spPr>
        <p:txBody>
          <a:bodyPr rtlCol="0"/>
          <a:lstStyle/>
          <a:p>
            <a:pPr rtl="0"/>
            <a:r>
              <a:rPr lang="en-GB" dirty="0"/>
              <a:t>CAFI private sector facility</a:t>
            </a:r>
            <a:br>
              <a:rPr lang="en-GB" dirty="0"/>
            </a:br>
            <a:br>
              <a:rPr lang="en-GB" dirty="0"/>
            </a:br>
            <a:r>
              <a:rPr lang="en-GB" dirty="0"/>
              <a:t>USD $100M through 3 financial instruments</a:t>
            </a:r>
          </a:p>
        </p:txBody>
      </p:sp>
      <p:sp>
        <p:nvSpPr>
          <p:cNvPr id="39" name="Text Placeholder 38">
            <a:extLst>
              <a:ext uri="{FF2B5EF4-FFF2-40B4-BE49-F238E27FC236}">
                <a16:creationId xmlns:a16="http://schemas.microsoft.com/office/drawing/2014/main" id="{527B65DB-B329-4F74-8E21-BB9F010D9221}"/>
              </a:ext>
            </a:extLst>
          </p:cNvPr>
          <p:cNvSpPr>
            <a:spLocks noGrp="1"/>
          </p:cNvSpPr>
          <p:nvPr>
            <p:ph type="body" sz="quarter" idx="16"/>
          </p:nvPr>
        </p:nvSpPr>
        <p:spPr>
          <a:xfrm>
            <a:off x="600709" y="1799119"/>
            <a:ext cx="3064177" cy="863490"/>
          </a:xfrm>
        </p:spPr>
        <p:txBody>
          <a:bodyPr rtlCol="0"/>
          <a:lstStyle/>
          <a:p>
            <a:pPr rtl="0"/>
            <a:r>
              <a:rPr lang="en-GB" dirty="0"/>
              <a:t>Preparation grants</a:t>
            </a:r>
          </a:p>
        </p:txBody>
      </p:sp>
      <p:sp>
        <p:nvSpPr>
          <p:cNvPr id="37" name="Text Placeholder 36">
            <a:extLst>
              <a:ext uri="{FF2B5EF4-FFF2-40B4-BE49-F238E27FC236}">
                <a16:creationId xmlns:a16="http://schemas.microsoft.com/office/drawing/2014/main" id="{71CDE1A5-3814-4B55-93C4-8A6EA3982E73}"/>
              </a:ext>
            </a:extLst>
          </p:cNvPr>
          <p:cNvSpPr>
            <a:spLocks noGrp="1"/>
          </p:cNvSpPr>
          <p:nvPr>
            <p:ph type="body" sz="quarter" idx="12"/>
          </p:nvPr>
        </p:nvSpPr>
        <p:spPr>
          <a:xfrm>
            <a:off x="740228" y="2855488"/>
            <a:ext cx="2939143" cy="469089"/>
          </a:xfrm>
        </p:spPr>
        <p:txBody>
          <a:bodyPr rtlCol="0"/>
          <a:lstStyle/>
          <a:p>
            <a:pPr rtl="0"/>
            <a:r>
              <a:rPr lang="en-GB" dirty="0"/>
              <a:t>Support for companies developing projects</a:t>
            </a:r>
          </a:p>
        </p:txBody>
      </p:sp>
      <p:sp>
        <p:nvSpPr>
          <p:cNvPr id="54" name="Text Placeholder 53">
            <a:extLst>
              <a:ext uri="{FF2B5EF4-FFF2-40B4-BE49-F238E27FC236}">
                <a16:creationId xmlns:a16="http://schemas.microsoft.com/office/drawing/2014/main" id="{D3FA2EF4-DF81-4FEC-82B7-E032CFC41EB6}"/>
              </a:ext>
            </a:extLst>
          </p:cNvPr>
          <p:cNvSpPr>
            <a:spLocks noGrp="1"/>
          </p:cNvSpPr>
          <p:nvPr>
            <p:ph type="body" sz="quarter" idx="17"/>
          </p:nvPr>
        </p:nvSpPr>
        <p:spPr>
          <a:xfrm>
            <a:off x="838199" y="3720561"/>
            <a:ext cx="2939143" cy="469089"/>
          </a:xfrm>
        </p:spPr>
        <p:txBody>
          <a:bodyPr rtlCol="0"/>
          <a:lstStyle/>
          <a:p>
            <a:pPr rtl="0"/>
            <a:r>
              <a:rPr lang="en-GB" dirty="0"/>
              <a:t>e.g. feasibility studies​</a:t>
            </a:r>
          </a:p>
        </p:txBody>
      </p:sp>
      <p:sp>
        <p:nvSpPr>
          <p:cNvPr id="90" name="Text Placeholder 89">
            <a:extLst>
              <a:ext uri="{FF2B5EF4-FFF2-40B4-BE49-F238E27FC236}">
                <a16:creationId xmlns:a16="http://schemas.microsoft.com/office/drawing/2014/main" id="{F6CA8238-A816-473B-A76E-0EF3D09360C6}"/>
              </a:ext>
            </a:extLst>
          </p:cNvPr>
          <p:cNvSpPr>
            <a:spLocks noGrp="1"/>
          </p:cNvSpPr>
          <p:nvPr>
            <p:ph type="body" sz="quarter" idx="19"/>
          </p:nvPr>
        </p:nvSpPr>
        <p:spPr>
          <a:xfrm>
            <a:off x="4626428" y="1782123"/>
            <a:ext cx="2642776" cy="863491"/>
          </a:xfrm>
        </p:spPr>
        <p:txBody>
          <a:bodyPr rtlCol="0"/>
          <a:lstStyle/>
          <a:p>
            <a:pPr rtl="0"/>
            <a:r>
              <a:rPr lang="en-GB" dirty="0"/>
              <a:t>Blended finance</a:t>
            </a:r>
          </a:p>
        </p:txBody>
      </p:sp>
      <p:sp>
        <p:nvSpPr>
          <p:cNvPr id="89" name="Text Placeholder 88">
            <a:extLst>
              <a:ext uri="{FF2B5EF4-FFF2-40B4-BE49-F238E27FC236}">
                <a16:creationId xmlns:a16="http://schemas.microsoft.com/office/drawing/2014/main" id="{E5A46631-16AA-4D6B-9733-48F9BFBDE600}"/>
              </a:ext>
            </a:extLst>
          </p:cNvPr>
          <p:cNvSpPr>
            <a:spLocks noGrp="1"/>
          </p:cNvSpPr>
          <p:nvPr>
            <p:ph type="body" sz="quarter" idx="18"/>
          </p:nvPr>
        </p:nvSpPr>
        <p:spPr>
          <a:xfrm>
            <a:off x="4501270" y="2857711"/>
            <a:ext cx="2939143" cy="469089"/>
          </a:xfrm>
        </p:spPr>
        <p:txBody>
          <a:bodyPr rtlCol="0"/>
          <a:lstStyle/>
          <a:p>
            <a:pPr rtl="0"/>
            <a:r>
              <a:rPr lang="en-GB" dirty="0"/>
              <a:t>Concessional loans, guarantees</a:t>
            </a:r>
          </a:p>
        </p:txBody>
      </p:sp>
      <p:sp>
        <p:nvSpPr>
          <p:cNvPr id="125" name="Text Placeholder 124">
            <a:extLst>
              <a:ext uri="{FF2B5EF4-FFF2-40B4-BE49-F238E27FC236}">
                <a16:creationId xmlns:a16="http://schemas.microsoft.com/office/drawing/2014/main" id="{100BF894-75A1-44C5-868C-04E7E1B4480C}"/>
              </a:ext>
            </a:extLst>
          </p:cNvPr>
          <p:cNvSpPr>
            <a:spLocks noGrp="1"/>
          </p:cNvSpPr>
          <p:nvPr>
            <p:ph type="body" sz="quarter" idx="20"/>
          </p:nvPr>
        </p:nvSpPr>
        <p:spPr>
          <a:xfrm>
            <a:off x="4376114" y="3617636"/>
            <a:ext cx="3189457" cy="469089"/>
          </a:xfrm>
        </p:spPr>
        <p:txBody>
          <a:bodyPr rtlCol="0"/>
          <a:lstStyle/>
          <a:p>
            <a:pPr rtl="0"/>
            <a:r>
              <a:rPr lang="en-GB" dirty="0"/>
              <a:t>e.g. concessional loans for OPEX or CAPEX</a:t>
            </a:r>
          </a:p>
        </p:txBody>
      </p:sp>
      <p:sp>
        <p:nvSpPr>
          <p:cNvPr id="93" name="Text Placeholder 92">
            <a:extLst>
              <a:ext uri="{FF2B5EF4-FFF2-40B4-BE49-F238E27FC236}">
                <a16:creationId xmlns:a16="http://schemas.microsoft.com/office/drawing/2014/main" id="{69309BE5-1D43-41CC-AF4E-0764CB38AFC7}"/>
              </a:ext>
            </a:extLst>
          </p:cNvPr>
          <p:cNvSpPr>
            <a:spLocks noGrp="1"/>
          </p:cNvSpPr>
          <p:nvPr>
            <p:ph type="body" sz="quarter" idx="22"/>
          </p:nvPr>
        </p:nvSpPr>
        <p:spPr>
          <a:xfrm>
            <a:off x="8352139" y="1845796"/>
            <a:ext cx="3574143" cy="863492"/>
          </a:xfrm>
        </p:spPr>
        <p:txBody>
          <a:bodyPr rtlCol="0"/>
          <a:lstStyle/>
          <a:p>
            <a:pPr rtl="0"/>
            <a:r>
              <a:rPr lang="en-GB" dirty="0"/>
              <a:t>Performance-based payments</a:t>
            </a:r>
          </a:p>
        </p:txBody>
      </p:sp>
      <p:sp>
        <p:nvSpPr>
          <p:cNvPr id="111" name="Text Placeholder 110">
            <a:extLst>
              <a:ext uri="{FF2B5EF4-FFF2-40B4-BE49-F238E27FC236}">
                <a16:creationId xmlns:a16="http://schemas.microsoft.com/office/drawing/2014/main" id="{E1D1694F-C738-4BCD-9E96-EE9975000D4C}"/>
              </a:ext>
            </a:extLst>
          </p:cNvPr>
          <p:cNvSpPr>
            <a:spLocks noGrp="1"/>
          </p:cNvSpPr>
          <p:nvPr>
            <p:ph type="body" sz="quarter" idx="21"/>
          </p:nvPr>
        </p:nvSpPr>
        <p:spPr>
          <a:xfrm>
            <a:off x="8097157" y="2855489"/>
            <a:ext cx="3574143" cy="469089"/>
          </a:xfrm>
        </p:spPr>
        <p:txBody>
          <a:bodyPr rtlCol="0"/>
          <a:lstStyle/>
          <a:p>
            <a:pPr rtl="0"/>
            <a:r>
              <a:rPr lang="en-GB" dirty="0"/>
              <a:t>Payment for Environmental Services</a:t>
            </a:r>
          </a:p>
        </p:txBody>
      </p:sp>
      <p:sp>
        <p:nvSpPr>
          <p:cNvPr id="126" name="Text Placeholder 125">
            <a:extLst>
              <a:ext uri="{FF2B5EF4-FFF2-40B4-BE49-F238E27FC236}">
                <a16:creationId xmlns:a16="http://schemas.microsoft.com/office/drawing/2014/main" id="{7E940100-DD26-429A-A83D-A44DA41E65D5}"/>
              </a:ext>
            </a:extLst>
          </p:cNvPr>
          <p:cNvSpPr>
            <a:spLocks noGrp="1"/>
          </p:cNvSpPr>
          <p:nvPr>
            <p:ph type="body" sz="quarter" idx="23"/>
          </p:nvPr>
        </p:nvSpPr>
        <p:spPr>
          <a:xfrm>
            <a:off x="8045401" y="3617636"/>
            <a:ext cx="4146599" cy="469089"/>
          </a:xfrm>
        </p:spPr>
        <p:txBody>
          <a:bodyPr rtlCol="0"/>
          <a:lstStyle/>
          <a:p>
            <a:pPr rtl="0"/>
            <a:r>
              <a:rPr lang="en-GB" dirty="0"/>
              <a:t>e.g. payment $/ha achieving and maintaining certification</a:t>
            </a:r>
          </a:p>
        </p:txBody>
      </p:sp>
      <p:sp>
        <p:nvSpPr>
          <p:cNvPr id="14" name="Date Placeholder 13">
            <a:extLst>
              <a:ext uri="{FF2B5EF4-FFF2-40B4-BE49-F238E27FC236}">
                <a16:creationId xmlns:a16="http://schemas.microsoft.com/office/drawing/2014/main" id="{4FDD6906-1C24-4943-96AE-3D921C54A365}"/>
              </a:ext>
            </a:extLst>
          </p:cNvPr>
          <p:cNvSpPr>
            <a:spLocks noGrp="1"/>
          </p:cNvSpPr>
          <p:nvPr>
            <p:ph type="dt" sz="half" idx="2"/>
          </p:nvPr>
        </p:nvSpPr>
        <p:spPr>
          <a:xfrm>
            <a:off x="838200" y="6356350"/>
            <a:ext cx="2743200"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100" normalizeH="0" baseline="0" noProof="0">
                <a:ln>
                  <a:noFill/>
                </a:ln>
                <a:solidFill>
                  <a:prstClr val="white"/>
                </a:solidFill>
                <a:effectLst>
                  <a:outerShdw blurRad="38100" dist="38100" dir="2700000" algn="tl">
                    <a:srgbClr val="000000">
                      <a:alpha val="43137"/>
                    </a:srgbClr>
                  </a:outerShdw>
                </a:effectLst>
                <a:uLnTx/>
                <a:uFillTx/>
                <a:latin typeface="Tenorite "/>
                <a:ea typeface="+mn-ea"/>
                <a:cs typeface="+mn-cs"/>
              </a:rPr>
              <a:t>20XX</a:t>
            </a:r>
          </a:p>
        </p:txBody>
      </p:sp>
      <p:sp>
        <p:nvSpPr>
          <p:cNvPr id="15" name="Footer Placeholder 14">
            <a:extLst>
              <a:ext uri="{FF2B5EF4-FFF2-40B4-BE49-F238E27FC236}">
                <a16:creationId xmlns:a16="http://schemas.microsoft.com/office/drawing/2014/main" id="{7E994A2C-DB38-4747-8F1D-41BA60924831}"/>
              </a:ext>
            </a:extLst>
          </p:cNvPr>
          <p:cNvSpPr>
            <a:spLocks noGrp="1"/>
          </p:cNvSpPr>
          <p:nvPr>
            <p:ph type="ftr" sz="quarter" idx="3"/>
          </p:nvPr>
        </p:nvSpPr>
        <p:spPr>
          <a:xfrm>
            <a:off x="4038600" y="6356350"/>
            <a:ext cx="4114800" cy="365125"/>
          </a:xfrm>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all" spc="100" normalizeH="0" baseline="0" noProof="0" dirty="0">
                <a:ln>
                  <a:noFill/>
                </a:ln>
                <a:solidFill>
                  <a:prstClr val="white"/>
                </a:solidFill>
                <a:effectLst>
                  <a:outerShdw blurRad="38100" dist="38100" dir="2700000" algn="tl">
                    <a:srgbClr val="000000">
                      <a:alpha val="43137"/>
                    </a:srgbClr>
                  </a:outerShdw>
                </a:effectLst>
                <a:uLnTx/>
                <a:uFillTx/>
                <a:latin typeface="Tenorite Bold"/>
                <a:ea typeface="+mn-ea"/>
                <a:cs typeface="+mn-cs"/>
              </a:rPr>
              <a:t>GLSTF 2023</a:t>
            </a:r>
          </a:p>
        </p:txBody>
      </p:sp>
      <p:sp>
        <p:nvSpPr>
          <p:cNvPr id="16" name="Slide Number Placeholder 15">
            <a:extLst>
              <a:ext uri="{FF2B5EF4-FFF2-40B4-BE49-F238E27FC236}">
                <a16:creationId xmlns:a16="http://schemas.microsoft.com/office/drawing/2014/main" id="{B4B869B9-27B2-49B6-8155-82C866DB1AD1}"/>
              </a:ext>
            </a:extLst>
          </p:cNvPr>
          <p:cNvSpPr>
            <a:spLocks noGrp="1"/>
          </p:cNvSpPr>
          <p:nvPr>
            <p:ph type="sldNum" sz="quarter" idx="4"/>
          </p:nvPr>
        </p:nvSpPr>
        <p:spPr>
          <a:xfrm>
            <a:off x="8610600" y="6356350"/>
            <a:ext cx="2743200"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A87306C-81BA-4795-A5CA-9392456A8C1E}" type="slidenum">
              <a:rPr kumimoji="0" lang="en-GB" sz="1200" b="0" i="0" u="none" strike="noStrike" kern="1200" cap="none" spc="100" normalizeH="0" baseline="0" noProof="0" smtClean="0">
                <a:ln>
                  <a:noFill/>
                </a:ln>
                <a:solidFill>
                  <a:prstClr val="white"/>
                </a:solidFill>
                <a:effectLst>
                  <a:outerShdw blurRad="38100" dist="38100" dir="2700000" algn="tl">
                    <a:srgbClr val="000000">
                      <a:alpha val="43137"/>
                    </a:srgbClr>
                  </a:outerShdw>
                </a:effectLst>
                <a:uLnTx/>
                <a:uFillTx/>
                <a:latin typeface="Tenorite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00" normalizeH="0" baseline="0" noProof="0">
              <a:ln>
                <a:noFill/>
              </a:ln>
              <a:solidFill>
                <a:prstClr val="white"/>
              </a:solidFill>
              <a:effectLst>
                <a:outerShdw blurRad="38100" dist="38100" dir="2700000" algn="tl">
                  <a:srgbClr val="000000">
                    <a:alpha val="43137"/>
                  </a:srgbClr>
                </a:outerShdw>
              </a:effectLst>
              <a:uLnTx/>
              <a:uFillTx/>
              <a:latin typeface="Tenorite "/>
              <a:ea typeface="+mn-ea"/>
              <a:cs typeface="+mn-cs"/>
            </a:endParaRPr>
          </a:p>
        </p:txBody>
      </p:sp>
      <p:pic>
        <p:nvPicPr>
          <p:cNvPr id="5" name="Picture Placeholder 4" descr="A picture containing water, grass, algae, outdoor&#10;&#10;Description automatically generated">
            <a:extLst>
              <a:ext uri="{FF2B5EF4-FFF2-40B4-BE49-F238E27FC236}">
                <a16:creationId xmlns:a16="http://schemas.microsoft.com/office/drawing/2014/main" id="{D7B05C2D-FB24-346A-1A7B-4637E72DACE3}"/>
              </a:ext>
            </a:extLst>
          </p:cNvPr>
          <p:cNvPicPr>
            <a:picLocks noGrp="1" noChangeAspect="1"/>
          </p:cNvPicPr>
          <p:nvPr>
            <p:ph type="pic" sz="quarter" idx="14"/>
          </p:nvPr>
        </p:nvPicPr>
        <p:blipFill>
          <a:blip r:embed="rId3">
            <a:alphaModFix amt="70000"/>
          </a:blip>
          <a:srcRect t="35651" b="35651"/>
          <a:stretch>
            <a:fillRect/>
          </a:stretch>
        </p:blipFill>
        <p:spPr/>
      </p:pic>
      <p:pic>
        <p:nvPicPr>
          <p:cNvPr id="2" name="Picture 1" descr="A picture containing text, poster&#10;&#10;Description automatically generated">
            <a:extLst>
              <a:ext uri="{FF2B5EF4-FFF2-40B4-BE49-F238E27FC236}">
                <a16:creationId xmlns:a16="http://schemas.microsoft.com/office/drawing/2014/main" id="{BA9B473E-E593-D647-74E7-9D2B87454047}"/>
              </a:ext>
            </a:extLst>
          </p:cNvPr>
          <p:cNvPicPr>
            <a:picLocks noChangeAspect="1"/>
          </p:cNvPicPr>
          <p:nvPr/>
        </p:nvPicPr>
        <p:blipFill>
          <a:blip r:embed="rId4"/>
          <a:stretch>
            <a:fillRect/>
          </a:stretch>
        </p:blipFill>
        <p:spPr>
          <a:xfrm>
            <a:off x="11353800" y="180284"/>
            <a:ext cx="635000" cy="1295400"/>
          </a:xfrm>
          <a:prstGeom prst="rect">
            <a:avLst/>
          </a:prstGeom>
        </p:spPr>
      </p:pic>
    </p:spTree>
    <p:extLst>
      <p:ext uri="{BB962C8B-B14F-4D97-AF65-F5344CB8AC3E}">
        <p14:creationId xmlns:p14="http://schemas.microsoft.com/office/powerpoint/2010/main" val="790109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F580F041-DC12-4416-8D50-10D5CB88036E}"/>
              </a:ext>
            </a:extLst>
          </p:cNvPr>
          <p:cNvSpPr>
            <a:spLocks noGrp="1"/>
          </p:cNvSpPr>
          <p:nvPr>
            <p:ph type="title"/>
          </p:nvPr>
        </p:nvSpPr>
        <p:spPr>
          <a:xfrm>
            <a:off x="2017058" y="442291"/>
            <a:ext cx="8881878" cy="994835"/>
          </a:xfrm>
        </p:spPr>
        <p:txBody>
          <a:bodyPr lIns="91440" tIns="45720" rIns="91440" bIns="45720" rtlCol="0" anchor="ctr"/>
          <a:lstStyle/>
          <a:p>
            <a:r>
              <a:rPr lang="fr-FR" sz="3200" dirty="0"/>
              <a:t>Pipeline </a:t>
            </a:r>
            <a:r>
              <a:rPr lang="fr-FR" sz="3200" dirty="0" err="1"/>
              <a:t>with</a:t>
            </a:r>
            <a:r>
              <a:rPr lang="fr-FR" sz="3200" dirty="0"/>
              <a:t> </a:t>
            </a:r>
            <a:r>
              <a:rPr lang="fr-FR" sz="3200" dirty="0" err="1"/>
              <a:t>Existing</a:t>
            </a:r>
            <a:r>
              <a:rPr lang="fr-FR" sz="3200" dirty="0"/>
              <a:t> </a:t>
            </a:r>
            <a:r>
              <a:rPr lang="fr-FR" sz="3200" dirty="0" err="1"/>
              <a:t>partners</a:t>
            </a:r>
            <a:r>
              <a:rPr lang="fr-FR" sz="3200" dirty="0"/>
              <a:t> in the Central </a:t>
            </a:r>
            <a:r>
              <a:rPr lang="fr-FR" sz="3200" dirty="0" err="1"/>
              <a:t>African</a:t>
            </a:r>
            <a:r>
              <a:rPr lang="fr-FR" sz="3200" dirty="0"/>
              <a:t> </a:t>
            </a:r>
            <a:r>
              <a:rPr lang="fr-FR" sz="3200" dirty="0" err="1"/>
              <a:t>timber</a:t>
            </a:r>
            <a:r>
              <a:rPr lang="fr-FR" sz="3200" dirty="0"/>
              <a:t> </a:t>
            </a:r>
            <a:r>
              <a:rPr lang="fr-FR" sz="3200" dirty="0" err="1"/>
              <a:t>industry</a:t>
            </a:r>
            <a:r>
              <a:rPr lang="fr-FR" sz="3200" dirty="0"/>
              <a:t> </a:t>
            </a:r>
          </a:p>
        </p:txBody>
      </p:sp>
      <p:sp>
        <p:nvSpPr>
          <p:cNvPr id="28" name="Slide Number Placeholder 27">
            <a:extLst>
              <a:ext uri="{FF2B5EF4-FFF2-40B4-BE49-F238E27FC236}">
                <a16:creationId xmlns:a16="http://schemas.microsoft.com/office/drawing/2014/main" id="{657CD656-D89A-42CD-A918-0CA133A22C45}"/>
              </a:ext>
            </a:extLst>
          </p:cNvPr>
          <p:cNvSpPr>
            <a:spLocks noGrp="1"/>
          </p:cNvSpPr>
          <p:nvPr>
            <p:ph type="sldNum" sz="quarter" idx="4"/>
          </p:nvPr>
        </p:nvSpPr>
        <p:spPr>
          <a:xfrm>
            <a:off x="8610600" y="6356350"/>
            <a:ext cx="2743200"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A87306C-81BA-4795-A5CA-9392456A8C1E}" type="slidenum">
              <a:rPr kumimoji="0" lang="fr-FR" sz="1200" b="0" i="0" u="none" strike="noStrike" kern="1200" cap="none" spc="100" normalizeH="0" baseline="0" noProof="0" smtClean="0">
                <a:ln>
                  <a:noFill/>
                </a:ln>
                <a:solidFill>
                  <a:srgbClr val="E7E6E6">
                    <a:lumMod val="50000"/>
                  </a:srgbClr>
                </a:solidFill>
                <a:effectLst/>
                <a:uLnTx/>
                <a:uFillTx/>
                <a:latin typeface="Tenorite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100" normalizeH="0" baseline="0" noProof="0" dirty="0">
              <a:ln>
                <a:noFill/>
              </a:ln>
              <a:solidFill>
                <a:srgbClr val="E7E6E6">
                  <a:lumMod val="50000"/>
                </a:srgbClr>
              </a:solidFill>
              <a:effectLst/>
              <a:uLnTx/>
              <a:uFillTx/>
              <a:latin typeface="Tenorite "/>
              <a:ea typeface="+mn-ea"/>
              <a:cs typeface="+mn-cs"/>
            </a:endParaRPr>
          </a:p>
        </p:txBody>
      </p:sp>
      <p:pic>
        <p:nvPicPr>
          <p:cNvPr id="2" name="Picture 1" descr="A picture containing text, poster&#10;&#10;Description automatically generated">
            <a:extLst>
              <a:ext uri="{FF2B5EF4-FFF2-40B4-BE49-F238E27FC236}">
                <a16:creationId xmlns:a16="http://schemas.microsoft.com/office/drawing/2014/main" id="{82FFB9E0-A0C5-5F09-201F-237517E88229}"/>
              </a:ext>
            </a:extLst>
          </p:cNvPr>
          <p:cNvPicPr>
            <a:picLocks noChangeAspect="1"/>
          </p:cNvPicPr>
          <p:nvPr/>
        </p:nvPicPr>
        <p:blipFill>
          <a:blip r:embed="rId3"/>
          <a:stretch>
            <a:fillRect/>
          </a:stretch>
        </p:blipFill>
        <p:spPr>
          <a:xfrm>
            <a:off x="234823" y="190895"/>
            <a:ext cx="635000" cy="1295400"/>
          </a:xfrm>
          <a:prstGeom prst="rect">
            <a:avLst/>
          </a:prstGeom>
        </p:spPr>
      </p:pic>
      <p:sp>
        <p:nvSpPr>
          <p:cNvPr id="9" name="Text Placeholder 18">
            <a:extLst>
              <a:ext uri="{FF2B5EF4-FFF2-40B4-BE49-F238E27FC236}">
                <a16:creationId xmlns:a16="http://schemas.microsoft.com/office/drawing/2014/main" id="{1DD85A91-BE1F-9796-437A-A991F5225176}"/>
              </a:ext>
            </a:extLst>
          </p:cNvPr>
          <p:cNvSpPr>
            <a:spLocks noGrp="1"/>
          </p:cNvSpPr>
          <p:nvPr>
            <p:ph type="body" sz="quarter" idx="12"/>
          </p:nvPr>
        </p:nvSpPr>
        <p:spPr>
          <a:xfrm>
            <a:off x="284923" y="2375647"/>
            <a:ext cx="11772606" cy="4401156"/>
          </a:xfrm>
          <a:solidFill>
            <a:schemeClr val="accent6">
              <a:lumMod val="20000"/>
              <a:lumOff val="80000"/>
            </a:schemeClr>
          </a:solidFill>
        </p:spPr>
        <p:txBody>
          <a:bodyPr/>
          <a:lstStyle/>
          <a:p>
            <a:pPr algn="l"/>
            <a:r>
              <a:rPr lang="en-US" sz="2400" i="1" dirty="0"/>
              <a:t>Feasibility studies underway investment proposals will be ready by end 2024:</a:t>
            </a:r>
          </a:p>
          <a:p>
            <a:pPr marL="342900" indent="-342900" algn="l">
              <a:buFont typeface="Arial" panose="020B0604020202020204" pitchFamily="34" charset="0"/>
              <a:buChar char="•"/>
            </a:pPr>
            <a:r>
              <a:rPr lang="en-US" sz="2400" i="1" dirty="0"/>
              <a:t>Common Fund for Commodities </a:t>
            </a:r>
          </a:p>
          <a:p>
            <a:pPr marL="342900" indent="-342900" algn="l">
              <a:buFont typeface="Arial" panose="020B0604020202020204" pitchFamily="34" charset="0"/>
              <a:buChar char="•"/>
            </a:pPr>
            <a:r>
              <a:rPr lang="en-US" sz="2400" i="1" dirty="0"/>
              <a:t>INTERHOLCO</a:t>
            </a:r>
          </a:p>
          <a:p>
            <a:pPr marL="342900" indent="-342900" algn="l">
              <a:buFont typeface="Arial" panose="020B0604020202020204" pitchFamily="34" charset="0"/>
              <a:buChar char="•"/>
            </a:pPr>
            <a:r>
              <a:rPr lang="en-US" sz="2400" i="1" dirty="0"/>
              <a:t>ARISE IIP</a:t>
            </a:r>
          </a:p>
          <a:p>
            <a:pPr marL="342900" indent="-342900" algn="l">
              <a:buFont typeface="Arial" panose="020B0604020202020204" pitchFamily="34" charset="0"/>
              <a:buChar char="•"/>
            </a:pPr>
            <a:r>
              <a:rPr lang="en-US" sz="2400" i="1" dirty="0"/>
              <a:t>CIB-OLAM</a:t>
            </a:r>
          </a:p>
          <a:p>
            <a:pPr marL="342900" indent="-342900" algn="l">
              <a:buFont typeface="Arial" panose="020B0604020202020204" pitchFamily="34" charset="0"/>
              <a:buChar char="•"/>
            </a:pPr>
            <a:r>
              <a:rPr lang="en-US" sz="2400" i="1" dirty="0"/>
              <a:t>Support also provided to ATIBT</a:t>
            </a:r>
          </a:p>
        </p:txBody>
      </p:sp>
      <p:graphicFrame>
        <p:nvGraphicFramePr>
          <p:cNvPr id="3" name="Table 2">
            <a:extLst>
              <a:ext uri="{FF2B5EF4-FFF2-40B4-BE49-F238E27FC236}">
                <a16:creationId xmlns:a16="http://schemas.microsoft.com/office/drawing/2014/main" id="{579EC824-9E0E-B068-9350-6CDC78FE8BCA}"/>
              </a:ext>
            </a:extLst>
          </p:cNvPr>
          <p:cNvGraphicFramePr>
            <a:graphicFrameLocks noGrp="1"/>
          </p:cNvGraphicFramePr>
          <p:nvPr>
            <p:extLst>
              <p:ext uri="{D42A27DB-BD31-4B8C-83A1-F6EECF244321}">
                <p14:modId xmlns:p14="http://schemas.microsoft.com/office/powerpoint/2010/main" val="1888444294"/>
              </p:ext>
            </p:extLst>
          </p:nvPr>
        </p:nvGraphicFramePr>
        <p:xfrm>
          <a:off x="5934635" y="2923965"/>
          <a:ext cx="5514435" cy="3719563"/>
        </p:xfrm>
        <a:graphic>
          <a:graphicData uri="http://schemas.openxmlformats.org/drawingml/2006/table">
            <a:tbl>
              <a:tblPr firstRow="1" firstCol="1" bandRow="1"/>
              <a:tblGrid>
                <a:gridCol w="3984624">
                  <a:extLst>
                    <a:ext uri="{9D8B030D-6E8A-4147-A177-3AD203B41FA5}">
                      <a16:colId xmlns:a16="http://schemas.microsoft.com/office/drawing/2014/main" val="3111704062"/>
                    </a:ext>
                  </a:extLst>
                </a:gridCol>
                <a:gridCol w="1529811">
                  <a:extLst>
                    <a:ext uri="{9D8B030D-6E8A-4147-A177-3AD203B41FA5}">
                      <a16:colId xmlns:a16="http://schemas.microsoft.com/office/drawing/2014/main" val="3998646138"/>
                    </a:ext>
                  </a:extLst>
                </a:gridCol>
              </a:tblGrid>
              <a:tr h="452989">
                <a:tc>
                  <a:txBody>
                    <a:bodyPr/>
                    <a:lstStyle>
                      <a:lvl1pPr marL="0" algn="l" defTabSz="914400" rtl="0" eaLnBrk="1" latinLnBrk="0" hangingPunct="1">
                        <a:defRPr sz="1800" kern="1200">
                          <a:solidFill>
                            <a:schemeClr val="tx1"/>
                          </a:solidFill>
                          <a:latin typeface="Calisto MT"/>
                        </a:defRPr>
                      </a:lvl1pPr>
                      <a:lvl2pPr marL="457200" algn="l" defTabSz="914400" rtl="0" eaLnBrk="1" latinLnBrk="0" hangingPunct="1">
                        <a:defRPr sz="1800" kern="1200">
                          <a:solidFill>
                            <a:schemeClr val="tx1"/>
                          </a:solidFill>
                          <a:latin typeface="Calisto MT"/>
                        </a:defRPr>
                      </a:lvl2pPr>
                      <a:lvl3pPr marL="914400" algn="l" defTabSz="914400" rtl="0" eaLnBrk="1" latinLnBrk="0" hangingPunct="1">
                        <a:defRPr sz="1800" kern="1200">
                          <a:solidFill>
                            <a:schemeClr val="tx1"/>
                          </a:solidFill>
                          <a:latin typeface="Calisto MT"/>
                        </a:defRPr>
                      </a:lvl3pPr>
                      <a:lvl4pPr marL="1371600" algn="l" defTabSz="914400" rtl="0" eaLnBrk="1" latinLnBrk="0" hangingPunct="1">
                        <a:defRPr sz="1800" kern="1200">
                          <a:solidFill>
                            <a:schemeClr val="tx1"/>
                          </a:solidFill>
                          <a:latin typeface="Calisto MT"/>
                        </a:defRPr>
                      </a:lvl4pPr>
                      <a:lvl5pPr marL="1828800" algn="l" defTabSz="914400" rtl="0" eaLnBrk="1" latinLnBrk="0" hangingPunct="1">
                        <a:defRPr sz="1800" kern="1200">
                          <a:solidFill>
                            <a:schemeClr val="tx1"/>
                          </a:solidFill>
                          <a:latin typeface="Calisto MT"/>
                        </a:defRPr>
                      </a:lvl5pPr>
                      <a:lvl6pPr marL="2286000" algn="l" defTabSz="914400" rtl="0" eaLnBrk="1" latinLnBrk="0" hangingPunct="1">
                        <a:defRPr sz="1800" kern="1200">
                          <a:solidFill>
                            <a:schemeClr val="tx1"/>
                          </a:solidFill>
                          <a:latin typeface="Calisto MT"/>
                        </a:defRPr>
                      </a:lvl6pPr>
                      <a:lvl7pPr marL="2743200" algn="l" defTabSz="914400" rtl="0" eaLnBrk="1" latinLnBrk="0" hangingPunct="1">
                        <a:defRPr sz="1800" kern="1200">
                          <a:solidFill>
                            <a:schemeClr val="tx1"/>
                          </a:solidFill>
                          <a:latin typeface="Calisto MT"/>
                        </a:defRPr>
                      </a:lvl7pPr>
                      <a:lvl8pPr marL="3200400" algn="l" defTabSz="914400" rtl="0" eaLnBrk="1" latinLnBrk="0" hangingPunct="1">
                        <a:defRPr sz="1800" kern="1200">
                          <a:solidFill>
                            <a:schemeClr val="tx1"/>
                          </a:solidFill>
                          <a:latin typeface="Calisto MT"/>
                        </a:defRPr>
                      </a:lvl8pPr>
                      <a:lvl9pPr marL="3657600" algn="l" defTabSz="914400" rtl="0" eaLnBrk="1" latinLnBrk="0" hangingPunct="1">
                        <a:defRPr sz="1800" kern="1200">
                          <a:solidFill>
                            <a:schemeClr val="tx1"/>
                          </a:solidFill>
                          <a:latin typeface="Calisto MT"/>
                        </a:defRPr>
                      </a:lvl9pPr>
                    </a:lstStyle>
                    <a:p>
                      <a:pPr algn="ctr"/>
                      <a:r>
                        <a:rPr lang="en-GB" sz="1800" b="1">
                          <a:solidFill>
                            <a:srgbClr val="000000"/>
                          </a:solidFill>
                          <a:effectLst/>
                          <a:highlight>
                            <a:srgbClr val="FFD966"/>
                          </a:highlight>
                          <a:latin typeface="Calibri" panose="020F0502020204030204" pitchFamily="34" charset="0"/>
                          <a:ea typeface="Aptos" panose="020B0004020202020204" pitchFamily="34" charset="0"/>
                          <a:cs typeface="Aptos" panose="020B0004020202020204" pitchFamily="34" charset="0"/>
                        </a:rPr>
                        <a:t>Financial Instruments</a:t>
                      </a:r>
                      <a:endParaRPr lang="en-GB" sz="1800">
                        <a:effectLst/>
                        <a:highlight>
                          <a:srgbClr val="FFD966"/>
                        </a:highlight>
                        <a:latin typeface="Aptos" panose="020B0004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sto MT"/>
                        </a:defRPr>
                      </a:lvl1pPr>
                      <a:lvl2pPr marL="457200" algn="l" defTabSz="914400" rtl="0" eaLnBrk="1" latinLnBrk="0" hangingPunct="1">
                        <a:defRPr sz="1800" kern="1200">
                          <a:solidFill>
                            <a:schemeClr val="tx1"/>
                          </a:solidFill>
                          <a:latin typeface="Calisto MT"/>
                        </a:defRPr>
                      </a:lvl2pPr>
                      <a:lvl3pPr marL="914400" algn="l" defTabSz="914400" rtl="0" eaLnBrk="1" latinLnBrk="0" hangingPunct="1">
                        <a:defRPr sz="1800" kern="1200">
                          <a:solidFill>
                            <a:schemeClr val="tx1"/>
                          </a:solidFill>
                          <a:latin typeface="Calisto MT"/>
                        </a:defRPr>
                      </a:lvl3pPr>
                      <a:lvl4pPr marL="1371600" algn="l" defTabSz="914400" rtl="0" eaLnBrk="1" latinLnBrk="0" hangingPunct="1">
                        <a:defRPr sz="1800" kern="1200">
                          <a:solidFill>
                            <a:schemeClr val="tx1"/>
                          </a:solidFill>
                          <a:latin typeface="Calisto MT"/>
                        </a:defRPr>
                      </a:lvl4pPr>
                      <a:lvl5pPr marL="1828800" algn="l" defTabSz="914400" rtl="0" eaLnBrk="1" latinLnBrk="0" hangingPunct="1">
                        <a:defRPr sz="1800" kern="1200">
                          <a:solidFill>
                            <a:schemeClr val="tx1"/>
                          </a:solidFill>
                          <a:latin typeface="Calisto MT"/>
                        </a:defRPr>
                      </a:lvl5pPr>
                      <a:lvl6pPr marL="2286000" algn="l" defTabSz="914400" rtl="0" eaLnBrk="1" latinLnBrk="0" hangingPunct="1">
                        <a:defRPr sz="1800" kern="1200">
                          <a:solidFill>
                            <a:schemeClr val="tx1"/>
                          </a:solidFill>
                          <a:latin typeface="Calisto MT"/>
                        </a:defRPr>
                      </a:lvl6pPr>
                      <a:lvl7pPr marL="2743200" algn="l" defTabSz="914400" rtl="0" eaLnBrk="1" latinLnBrk="0" hangingPunct="1">
                        <a:defRPr sz="1800" kern="1200">
                          <a:solidFill>
                            <a:schemeClr val="tx1"/>
                          </a:solidFill>
                          <a:latin typeface="Calisto MT"/>
                        </a:defRPr>
                      </a:lvl7pPr>
                      <a:lvl8pPr marL="3200400" algn="l" defTabSz="914400" rtl="0" eaLnBrk="1" latinLnBrk="0" hangingPunct="1">
                        <a:defRPr sz="1800" kern="1200">
                          <a:solidFill>
                            <a:schemeClr val="tx1"/>
                          </a:solidFill>
                          <a:latin typeface="Calisto MT"/>
                        </a:defRPr>
                      </a:lvl8pPr>
                      <a:lvl9pPr marL="3657600" algn="l" defTabSz="914400" rtl="0" eaLnBrk="1" latinLnBrk="0" hangingPunct="1">
                        <a:defRPr sz="1800" kern="1200">
                          <a:solidFill>
                            <a:schemeClr val="tx1"/>
                          </a:solidFill>
                          <a:latin typeface="Calisto MT"/>
                        </a:defRPr>
                      </a:lvl9pPr>
                    </a:lstStyle>
                    <a:p>
                      <a:pPr algn="ctr"/>
                      <a:r>
                        <a:rPr lang="en-GB" sz="1800" b="1">
                          <a:solidFill>
                            <a:srgbClr val="000000"/>
                          </a:solidFill>
                          <a:effectLst/>
                          <a:highlight>
                            <a:srgbClr val="FFD966"/>
                          </a:highlight>
                          <a:latin typeface="Calibri" panose="020F0502020204030204" pitchFamily="34" charset="0"/>
                          <a:ea typeface="Aptos" panose="020B0004020202020204" pitchFamily="34" charset="0"/>
                          <a:cs typeface="Aptos" panose="020B0004020202020204" pitchFamily="34" charset="0"/>
                        </a:rPr>
                        <a:t>Amount (USD millions)</a:t>
                      </a:r>
                      <a:endParaRPr lang="en-GB" sz="1800">
                        <a:effectLst/>
                        <a:highlight>
                          <a:srgbClr val="FFD966"/>
                        </a:highlight>
                        <a:latin typeface="Aptos" panose="020B0004020202020204" pitchFamily="34" charset="0"/>
                        <a:ea typeface="Aptos" panose="020B0004020202020204" pitchFamily="34" charset="0"/>
                        <a:cs typeface="Aptos" panose="020B0004020202020204" pitchFamily="34" charset="0"/>
                      </a:endParaRPr>
                    </a:p>
                  </a:txBody>
                  <a:tcPr marL="68580" marR="68580" marT="0" marB="0" anchor="b">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FFD966"/>
                    </a:solidFill>
                  </a:tcPr>
                </a:tc>
                <a:extLst>
                  <a:ext uri="{0D108BD9-81ED-4DB2-BD59-A6C34878D82A}">
                    <a16:rowId xmlns:a16="http://schemas.microsoft.com/office/drawing/2014/main" val="681238912"/>
                  </a:ext>
                </a:extLst>
              </a:tr>
              <a:tr h="452989">
                <a:tc>
                  <a:txBody>
                    <a:bodyPr/>
                    <a:lstStyle>
                      <a:lvl1pPr marL="0" algn="l" defTabSz="914400" rtl="0" eaLnBrk="1" latinLnBrk="0" hangingPunct="1">
                        <a:defRPr sz="1800" kern="1200">
                          <a:solidFill>
                            <a:schemeClr val="tx1"/>
                          </a:solidFill>
                          <a:latin typeface="Calisto MT"/>
                        </a:defRPr>
                      </a:lvl1pPr>
                      <a:lvl2pPr marL="457200" algn="l" defTabSz="914400" rtl="0" eaLnBrk="1" latinLnBrk="0" hangingPunct="1">
                        <a:defRPr sz="1800" kern="1200">
                          <a:solidFill>
                            <a:schemeClr val="tx1"/>
                          </a:solidFill>
                          <a:latin typeface="Calisto MT"/>
                        </a:defRPr>
                      </a:lvl2pPr>
                      <a:lvl3pPr marL="914400" algn="l" defTabSz="914400" rtl="0" eaLnBrk="1" latinLnBrk="0" hangingPunct="1">
                        <a:defRPr sz="1800" kern="1200">
                          <a:solidFill>
                            <a:schemeClr val="tx1"/>
                          </a:solidFill>
                          <a:latin typeface="Calisto MT"/>
                        </a:defRPr>
                      </a:lvl3pPr>
                      <a:lvl4pPr marL="1371600" algn="l" defTabSz="914400" rtl="0" eaLnBrk="1" latinLnBrk="0" hangingPunct="1">
                        <a:defRPr sz="1800" kern="1200">
                          <a:solidFill>
                            <a:schemeClr val="tx1"/>
                          </a:solidFill>
                          <a:latin typeface="Calisto MT"/>
                        </a:defRPr>
                      </a:lvl4pPr>
                      <a:lvl5pPr marL="1828800" algn="l" defTabSz="914400" rtl="0" eaLnBrk="1" latinLnBrk="0" hangingPunct="1">
                        <a:defRPr sz="1800" kern="1200">
                          <a:solidFill>
                            <a:schemeClr val="tx1"/>
                          </a:solidFill>
                          <a:latin typeface="Calisto MT"/>
                        </a:defRPr>
                      </a:lvl5pPr>
                      <a:lvl6pPr marL="2286000" algn="l" defTabSz="914400" rtl="0" eaLnBrk="1" latinLnBrk="0" hangingPunct="1">
                        <a:defRPr sz="1800" kern="1200">
                          <a:solidFill>
                            <a:schemeClr val="tx1"/>
                          </a:solidFill>
                          <a:latin typeface="Calisto MT"/>
                        </a:defRPr>
                      </a:lvl6pPr>
                      <a:lvl7pPr marL="2743200" algn="l" defTabSz="914400" rtl="0" eaLnBrk="1" latinLnBrk="0" hangingPunct="1">
                        <a:defRPr sz="1800" kern="1200">
                          <a:solidFill>
                            <a:schemeClr val="tx1"/>
                          </a:solidFill>
                          <a:latin typeface="Calisto MT"/>
                        </a:defRPr>
                      </a:lvl7pPr>
                      <a:lvl8pPr marL="3200400" algn="l" defTabSz="914400" rtl="0" eaLnBrk="1" latinLnBrk="0" hangingPunct="1">
                        <a:defRPr sz="1800" kern="1200">
                          <a:solidFill>
                            <a:schemeClr val="tx1"/>
                          </a:solidFill>
                          <a:latin typeface="Calisto MT"/>
                        </a:defRPr>
                      </a:lvl8pPr>
                      <a:lvl9pPr marL="3657600" algn="l" defTabSz="914400" rtl="0" eaLnBrk="1" latinLnBrk="0" hangingPunct="1">
                        <a:defRPr sz="1800" kern="1200">
                          <a:solidFill>
                            <a:schemeClr val="tx1"/>
                          </a:solidFill>
                          <a:latin typeface="Calisto MT"/>
                        </a:defRPr>
                      </a:lvl9pPr>
                    </a:lstStyle>
                    <a:p>
                      <a:pPr algn="ctr"/>
                      <a:r>
                        <a:rPr lang="en-GB" sz="1800">
                          <a:solidFill>
                            <a:srgbClr val="000000"/>
                          </a:solidFill>
                          <a:effectLst/>
                          <a:latin typeface="Calibri" panose="020F0502020204030204" pitchFamily="34" charset="0"/>
                          <a:ea typeface="Aptos" panose="020B0004020202020204" pitchFamily="34" charset="0"/>
                          <a:cs typeface="Aptos" panose="020B0004020202020204" pitchFamily="34" charset="0"/>
                        </a:rPr>
                        <a:t>Prep Grants</a:t>
                      </a:r>
                      <a:endParaRPr lang="en-GB"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sto MT"/>
                        </a:defRPr>
                      </a:lvl1pPr>
                      <a:lvl2pPr marL="457200" algn="l" defTabSz="914400" rtl="0" eaLnBrk="1" latinLnBrk="0" hangingPunct="1">
                        <a:defRPr sz="1800" kern="1200">
                          <a:solidFill>
                            <a:schemeClr val="tx1"/>
                          </a:solidFill>
                          <a:latin typeface="Calisto MT"/>
                        </a:defRPr>
                      </a:lvl2pPr>
                      <a:lvl3pPr marL="914400" algn="l" defTabSz="914400" rtl="0" eaLnBrk="1" latinLnBrk="0" hangingPunct="1">
                        <a:defRPr sz="1800" kern="1200">
                          <a:solidFill>
                            <a:schemeClr val="tx1"/>
                          </a:solidFill>
                          <a:latin typeface="Calisto MT"/>
                        </a:defRPr>
                      </a:lvl3pPr>
                      <a:lvl4pPr marL="1371600" algn="l" defTabSz="914400" rtl="0" eaLnBrk="1" latinLnBrk="0" hangingPunct="1">
                        <a:defRPr sz="1800" kern="1200">
                          <a:solidFill>
                            <a:schemeClr val="tx1"/>
                          </a:solidFill>
                          <a:latin typeface="Calisto MT"/>
                        </a:defRPr>
                      </a:lvl4pPr>
                      <a:lvl5pPr marL="1828800" algn="l" defTabSz="914400" rtl="0" eaLnBrk="1" latinLnBrk="0" hangingPunct="1">
                        <a:defRPr sz="1800" kern="1200">
                          <a:solidFill>
                            <a:schemeClr val="tx1"/>
                          </a:solidFill>
                          <a:latin typeface="Calisto MT"/>
                        </a:defRPr>
                      </a:lvl5pPr>
                      <a:lvl6pPr marL="2286000" algn="l" defTabSz="914400" rtl="0" eaLnBrk="1" latinLnBrk="0" hangingPunct="1">
                        <a:defRPr sz="1800" kern="1200">
                          <a:solidFill>
                            <a:schemeClr val="tx1"/>
                          </a:solidFill>
                          <a:latin typeface="Calisto MT"/>
                        </a:defRPr>
                      </a:lvl6pPr>
                      <a:lvl7pPr marL="2743200" algn="l" defTabSz="914400" rtl="0" eaLnBrk="1" latinLnBrk="0" hangingPunct="1">
                        <a:defRPr sz="1800" kern="1200">
                          <a:solidFill>
                            <a:schemeClr val="tx1"/>
                          </a:solidFill>
                          <a:latin typeface="Calisto MT"/>
                        </a:defRPr>
                      </a:lvl7pPr>
                      <a:lvl8pPr marL="3200400" algn="l" defTabSz="914400" rtl="0" eaLnBrk="1" latinLnBrk="0" hangingPunct="1">
                        <a:defRPr sz="1800" kern="1200">
                          <a:solidFill>
                            <a:schemeClr val="tx1"/>
                          </a:solidFill>
                          <a:latin typeface="Calisto MT"/>
                        </a:defRPr>
                      </a:lvl8pPr>
                      <a:lvl9pPr marL="3657600" algn="l" defTabSz="914400" rtl="0" eaLnBrk="1" latinLnBrk="0" hangingPunct="1">
                        <a:defRPr sz="1800" kern="1200">
                          <a:solidFill>
                            <a:schemeClr val="tx1"/>
                          </a:solidFill>
                          <a:latin typeface="Calisto MT"/>
                        </a:defRPr>
                      </a:lvl9pPr>
                    </a:lstStyle>
                    <a:p>
                      <a:pPr algn="ctr"/>
                      <a:r>
                        <a:rPr lang="en-GB"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2.80</a:t>
                      </a:r>
                      <a:endParaRPr lang="en-GB" sz="1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0636751"/>
                  </a:ext>
                </a:extLst>
              </a:tr>
              <a:tr h="452989">
                <a:tc>
                  <a:txBody>
                    <a:bodyPr/>
                    <a:lstStyle>
                      <a:lvl1pPr marL="0" algn="l" defTabSz="914400" rtl="0" eaLnBrk="1" latinLnBrk="0" hangingPunct="1">
                        <a:defRPr sz="1800" kern="1200">
                          <a:solidFill>
                            <a:schemeClr val="tx1"/>
                          </a:solidFill>
                          <a:latin typeface="Calisto MT"/>
                        </a:defRPr>
                      </a:lvl1pPr>
                      <a:lvl2pPr marL="457200" algn="l" defTabSz="914400" rtl="0" eaLnBrk="1" latinLnBrk="0" hangingPunct="1">
                        <a:defRPr sz="1800" kern="1200">
                          <a:solidFill>
                            <a:schemeClr val="tx1"/>
                          </a:solidFill>
                          <a:latin typeface="Calisto MT"/>
                        </a:defRPr>
                      </a:lvl2pPr>
                      <a:lvl3pPr marL="914400" algn="l" defTabSz="914400" rtl="0" eaLnBrk="1" latinLnBrk="0" hangingPunct="1">
                        <a:defRPr sz="1800" kern="1200">
                          <a:solidFill>
                            <a:schemeClr val="tx1"/>
                          </a:solidFill>
                          <a:latin typeface="Calisto MT"/>
                        </a:defRPr>
                      </a:lvl3pPr>
                      <a:lvl4pPr marL="1371600" algn="l" defTabSz="914400" rtl="0" eaLnBrk="1" latinLnBrk="0" hangingPunct="1">
                        <a:defRPr sz="1800" kern="1200">
                          <a:solidFill>
                            <a:schemeClr val="tx1"/>
                          </a:solidFill>
                          <a:latin typeface="Calisto MT"/>
                        </a:defRPr>
                      </a:lvl4pPr>
                      <a:lvl5pPr marL="1828800" algn="l" defTabSz="914400" rtl="0" eaLnBrk="1" latinLnBrk="0" hangingPunct="1">
                        <a:defRPr sz="1800" kern="1200">
                          <a:solidFill>
                            <a:schemeClr val="tx1"/>
                          </a:solidFill>
                          <a:latin typeface="Calisto MT"/>
                        </a:defRPr>
                      </a:lvl5pPr>
                      <a:lvl6pPr marL="2286000" algn="l" defTabSz="914400" rtl="0" eaLnBrk="1" latinLnBrk="0" hangingPunct="1">
                        <a:defRPr sz="1800" kern="1200">
                          <a:solidFill>
                            <a:schemeClr val="tx1"/>
                          </a:solidFill>
                          <a:latin typeface="Calisto MT"/>
                        </a:defRPr>
                      </a:lvl6pPr>
                      <a:lvl7pPr marL="2743200" algn="l" defTabSz="914400" rtl="0" eaLnBrk="1" latinLnBrk="0" hangingPunct="1">
                        <a:defRPr sz="1800" kern="1200">
                          <a:solidFill>
                            <a:schemeClr val="tx1"/>
                          </a:solidFill>
                          <a:latin typeface="Calisto MT"/>
                        </a:defRPr>
                      </a:lvl7pPr>
                      <a:lvl8pPr marL="3200400" algn="l" defTabSz="914400" rtl="0" eaLnBrk="1" latinLnBrk="0" hangingPunct="1">
                        <a:defRPr sz="1800" kern="1200">
                          <a:solidFill>
                            <a:schemeClr val="tx1"/>
                          </a:solidFill>
                          <a:latin typeface="Calisto MT"/>
                        </a:defRPr>
                      </a:lvl8pPr>
                      <a:lvl9pPr marL="3657600" algn="l" defTabSz="914400" rtl="0" eaLnBrk="1" latinLnBrk="0" hangingPunct="1">
                        <a:defRPr sz="1800" kern="1200">
                          <a:solidFill>
                            <a:schemeClr val="tx1"/>
                          </a:solidFill>
                          <a:latin typeface="Calisto MT"/>
                        </a:defRPr>
                      </a:lvl9pPr>
                    </a:lstStyle>
                    <a:p>
                      <a:pPr algn="ctr"/>
                      <a:r>
                        <a:rPr lang="en-GB" sz="1800">
                          <a:solidFill>
                            <a:srgbClr val="000000"/>
                          </a:solidFill>
                          <a:effectLst/>
                          <a:latin typeface="Calibri" panose="020F0502020204030204" pitchFamily="34" charset="0"/>
                          <a:ea typeface="Aptos" panose="020B0004020202020204" pitchFamily="34" charset="0"/>
                          <a:cs typeface="Aptos" panose="020B0004020202020204" pitchFamily="34" charset="0"/>
                        </a:rPr>
                        <a:t>Blended finance</a:t>
                      </a:r>
                      <a:endParaRPr lang="en-GB"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sto MT"/>
                        </a:defRPr>
                      </a:lvl1pPr>
                      <a:lvl2pPr marL="457200" algn="l" defTabSz="914400" rtl="0" eaLnBrk="1" latinLnBrk="0" hangingPunct="1">
                        <a:defRPr sz="1800" kern="1200">
                          <a:solidFill>
                            <a:schemeClr val="tx1"/>
                          </a:solidFill>
                          <a:latin typeface="Calisto MT"/>
                        </a:defRPr>
                      </a:lvl2pPr>
                      <a:lvl3pPr marL="914400" algn="l" defTabSz="914400" rtl="0" eaLnBrk="1" latinLnBrk="0" hangingPunct="1">
                        <a:defRPr sz="1800" kern="1200">
                          <a:solidFill>
                            <a:schemeClr val="tx1"/>
                          </a:solidFill>
                          <a:latin typeface="Calisto MT"/>
                        </a:defRPr>
                      </a:lvl3pPr>
                      <a:lvl4pPr marL="1371600" algn="l" defTabSz="914400" rtl="0" eaLnBrk="1" latinLnBrk="0" hangingPunct="1">
                        <a:defRPr sz="1800" kern="1200">
                          <a:solidFill>
                            <a:schemeClr val="tx1"/>
                          </a:solidFill>
                          <a:latin typeface="Calisto MT"/>
                        </a:defRPr>
                      </a:lvl4pPr>
                      <a:lvl5pPr marL="1828800" algn="l" defTabSz="914400" rtl="0" eaLnBrk="1" latinLnBrk="0" hangingPunct="1">
                        <a:defRPr sz="1800" kern="1200">
                          <a:solidFill>
                            <a:schemeClr val="tx1"/>
                          </a:solidFill>
                          <a:latin typeface="Calisto MT"/>
                        </a:defRPr>
                      </a:lvl5pPr>
                      <a:lvl6pPr marL="2286000" algn="l" defTabSz="914400" rtl="0" eaLnBrk="1" latinLnBrk="0" hangingPunct="1">
                        <a:defRPr sz="1800" kern="1200">
                          <a:solidFill>
                            <a:schemeClr val="tx1"/>
                          </a:solidFill>
                          <a:latin typeface="Calisto MT"/>
                        </a:defRPr>
                      </a:lvl6pPr>
                      <a:lvl7pPr marL="2743200" algn="l" defTabSz="914400" rtl="0" eaLnBrk="1" latinLnBrk="0" hangingPunct="1">
                        <a:defRPr sz="1800" kern="1200">
                          <a:solidFill>
                            <a:schemeClr val="tx1"/>
                          </a:solidFill>
                          <a:latin typeface="Calisto MT"/>
                        </a:defRPr>
                      </a:lvl7pPr>
                      <a:lvl8pPr marL="3200400" algn="l" defTabSz="914400" rtl="0" eaLnBrk="1" latinLnBrk="0" hangingPunct="1">
                        <a:defRPr sz="1800" kern="1200">
                          <a:solidFill>
                            <a:schemeClr val="tx1"/>
                          </a:solidFill>
                          <a:latin typeface="Calisto MT"/>
                        </a:defRPr>
                      </a:lvl8pPr>
                      <a:lvl9pPr marL="3657600" algn="l" defTabSz="914400" rtl="0" eaLnBrk="1" latinLnBrk="0" hangingPunct="1">
                        <a:defRPr sz="1800" kern="1200">
                          <a:solidFill>
                            <a:schemeClr val="tx1"/>
                          </a:solidFill>
                          <a:latin typeface="Calisto MT"/>
                        </a:defRPr>
                      </a:lvl9pPr>
                    </a:lstStyle>
                    <a:p>
                      <a:pPr algn="ctr"/>
                      <a:r>
                        <a:rPr lang="en-GB" sz="1800">
                          <a:solidFill>
                            <a:srgbClr val="000000"/>
                          </a:solidFill>
                          <a:effectLst/>
                          <a:latin typeface="Calibri" panose="020F0502020204030204" pitchFamily="34" charset="0"/>
                          <a:ea typeface="Aptos" panose="020B0004020202020204" pitchFamily="34" charset="0"/>
                          <a:cs typeface="Aptos" panose="020B0004020202020204" pitchFamily="34" charset="0"/>
                        </a:rPr>
                        <a:t>95.66</a:t>
                      </a:r>
                      <a:endParaRPr lang="en-GB"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506766"/>
                  </a:ext>
                </a:extLst>
              </a:tr>
              <a:tr h="452989">
                <a:tc>
                  <a:txBody>
                    <a:bodyPr/>
                    <a:lstStyle>
                      <a:lvl1pPr marL="0" algn="l" defTabSz="914400" rtl="0" eaLnBrk="1" latinLnBrk="0" hangingPunct="1">
                        <a:defRPr sz="1800" kern="1200">
                          <a:solidFill>
                            <a:schemeClr val="tx1"/>
                          </a:solidFill>
                          <a:latin typeface="Calisto MT"/>
                        </a:defRPr>
                      </a:lvl1pPr>
                      <a:lvl2pPr marL="457200" algn="l" defTabSz="914400" rtl="0" eaLnBrk="1" latinLnBrk="0" hangingPunct="1">
                        <a:defRPr sz="1800" kern="1200">
                          <a:solidFill>
                            <a:schemeClr val="tx1"/>
                          </a:solidFill>
                          <a:latin typeface="Calisto MT"/>
                        </a:defRPr>
                      </a:lvl2pPr>
                      <a:lvl3pPr marL="914400" algn="l" defTabSz="914400" rtl="0" eaLnBrk="1" latinLnBrk="0" hangingPunct="1">
                        <a:defRPr sz="1800" kern="1200">
                          <a:solidFill>
                            <a:schemeClr val="tx1"/>
                          </a:solidFill>
                          <a:latin typeface="Calisto MT"/>
                        </a:defRPr>
                      </a:lvl3pPr>
                      <a:lvl4pPr marL="1371600" algn="l" defTabSz="914400" rtl="0" eaLnBrk="1" latinLnBrk="0" hangingPunct="1">
                        <a:defRPr sz="1800" kern="1200">
                          <a:solidFill>
                            <a:schemeClr val="tx1"/>
                          </a:solidFill>
                          <a:latin typeface="Calisto MT"/>
                        </a:defRPr>
                      </a:lvl4pPr>
                      <a:lvl5pPr marL="1828800" algn="l" defTabSz="914400" rtl="0" eaLnBrk="1" latinLnBrk="0" hangingPunct="1">
                        <a:defRPr sz="1800" kern="1200">
                          <a:solidFill>
                            <a:schemeClr val="tx1"/>
                          </a:solidFill>
                          <a:latin typeface="Calisto MT"/>
                        </a:defRPr>
                      </a:lvl5pPr>
                      <a:lvl6pPr marL="2286000" algn="l" defTabSz="914400" rtl="0" eaLnBrk="1" latinLnBrk="0" hangingPunct="1">
                        <a:defRPr sz="1800" kern="1200">
                          <a:solidFill>
                            <a:schemeClr val="tx1"/>
                          </a:solidFill>
                          <a:latin typeface="Calisto MT"/>
                        </a:defRPr>
                      </a:lvl6pPr>
                      <a:lvl7pPr marL="2743200" algn="l" defTabSz="914400" rtl="0" eaLnBrk="1" latinLnBrk="0" hangingPunct="1">
                        <a:defRPr sz="1800" kern="1200">
                          <a:solidFill>
                            <a:schemeClr val="tx1"/>
                          </a:solidFill>
                          <a:latin typeface="Calisto MT"/>
                        </a:defRPr>
                      </a:lvl7pPr>
                      <a:lvl8pPr marL="3200400" algn="l" defTabSz="914400" rtl="0" eaLnBrk="1" latinLnBrk="0" hangingPunct="1">
                        <a:defRPr sz="1800" kern="1200">
                          <a:solidFill>
                            <a:schemeClr val="tx1"/>
                          </a:solidFill>
                          <a:latin typeface="Calisto MT"/>
                        </a:defRPr>
                      </a:lvl8pPr>
                      <a:lvl9pPr marL="3657600" algn="l" defTabSz="914400" rtl="0" eaLnBrk="1" latinLnBrk="0" hangingPunct="1">
                        <a:defRPr sz="1800" kern="1200">
                          <a:solidFill>
                            <a:schemeClr val="tx1"/>
                          </a:solidFill>
                          <a:latin typeface="Calisto MT"/>
                        </a:defRPr>
                      </a:lvl9pPr>
                    </a:lstStyle>
                    <a:p>
                      <a:pPr algn="ctr"/>
                      <a:r>
                        <a:rPr lang="en-GB"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Payment for environmental services</a:t>
                      </a:r>
                      <a:endParaRPr lang="en-GB" sz="1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sto MT"/>
                        </a:defRPr>
                      </a:lvl1pPr>
                      <a:lvl2pPr marL="457200" algn="l" defTabSz="914400" rtl="0" eaLnBrk="1" latinLnBrk="0" hangingPunct="1">
                        <a:defRPr sz="1800" kern="1200">
                          <a:solidFill>
                            <a:schemeClr val="tx1"/>
                          </a:solidFill>
                          <a:latin typeface="Calisto MT"/>
                        </a:defRPr>
                      </a:lvl2pPr>
                      <a:lvl3pPr marL="914400" algn="l" defTabSz="914400" rtl="0" eaLnBrk="1" latinLnBrk="0" hangingPunct="1">
                        <a:defRPr sz="1800" kern="1200">
                          <a:solidFill>
                            <a:schemeClr val="tx1"/>
                          </a:solidFill>
                          <a:latin typeface="Calisto MT"/>
                        </a:defRPr>
                      </a:lvl3pPr>
                      <a:lvl4pPr marL="1371600" algn="l" defTabSz="914400" rtl="0" eaLnBrk="1" latinLnBrk="0" hangingPunct="1">
                        <a:defRPr sz="1800" kern="1200">
                          <a:solidFill>
                            <a:schemeClr val="tx1"/>
                          </a:solidFill>
                          <a:latin typeface="Calisto MT"/>
                        </a:defRPr>
                      </a:lvl4pPr>
                      <a:lvl5pPr marL="1828800" algn="l" defTabSz="914400" rtl="0" eaLnBrk="1" latinLnBrk="0" hangingPunct="1">
                        <a:defRPr sz="1800" kern="1200">
                          <a:solidFill>
                            <a:schemeClr val="tx1"/>
                          </a:solidFill>
                          <a:latin typeface="Calisto MT"/>
                        </a:defRPr>
                      </a:lvl5pPr>
                      <a:lvl6pPr marL="2286000" algn="l" defTabSz="914400" rtl="0" eaLnBrk="1" latinLnBrk="0" hangingPunct="1">
                        <a:defRPr sz="1800" kern="1200">
                          <a:solidFill>
                            <a:schemeClr val="tx1"/>
                          </a:solidFill>
                          <a:latin typeface="Calisto MT"/>
                        </a:defRPr>
                      </a:lvl6pPr>
                      <a:lvl7pPr marL="2743200" algn="l" defTabSz="914400" rtl="0" eaLnBrk="1" latinLnBrk="0" hangingPunct="1">
                        <a:defRPr sz="1800" kern="1200">
                          <a:solidFill>
                            <a:schemeClr val="tx1"/>
                          </a:solidFill>
                          <a:latin typeface="Calisto MT"/>
                        </a:defRPr>
                      </a:lvl7pPr>
                      <a:lvl8pPr marL="3200400" algn="l" defTabSz="914400" rtl="0" eaLnBrk="1" latinLnBrk="0" hangingPunct="1">
                        <a:defRPr sz="1800" kern="1200">
                          <a:solidFill>
                            <a:schemeClr val="tx1"/>
                          </a:solidFill>
                          <a:latin typeface="Calisto MT"/>
                        </a:defRPr>
                      </a:lvl8pPr>
                      <a:lvl9pPr marL="3657600" algn="l" defTabSz="914400" rtl="0" eaLnBrk="1" latinLnBrk="0" hangingPunct="1">
                        <a:defRPr sz="1800" kern="1200">
                          <a:solidFill>
                            <a:schemeClr val="tx1"/>
                          </a:solidFill>
                          <a:latin typeface="Calisto MT"/>
                        </a:defRPr>
                      </a:lvl9pPr>
                    </a:lstStyle>
                    <a:p>
                      <a:pPr algn="ctr"/>
                      <a:r>
                        <a:rPr lang="en-GB" sz="1800">
                          <a:solidFill>
                            <a:srgbClr val="000000"/>
                          </a:solidFill>
                          <a:effectLst/>
                          <a:latin typeface="Calibri" panose="020F0502020204030204" pitchFamily="34" charset="0"/>
                          <a:ea typeface="Aptos" panose="020B0004020202020204" pitchFamily="34" charset="0"/>
                          <a:cs typeface="Aptos" panose="020B0004020202020204" pitchFamily="34" charset="0"/>
                        </a:rPr>
                        <a:t>58.70</a:t>
                      </a:r>
                      <a:endParaRPr lang="en-GB"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953858"/>
                  </a:ext>
                </a:extLst>
              </a:tr>
              <a:tr h="452989">
                <a:tc>
                  <a:txBody>
                    <a:bodyPr/>
                    <a:lstStyle>
                      <a:lvl1pPr marL="0" algn="l" defTabSz="914400" rtl="0" eaLnBrk="1" latinLnBrk="0" hangingPunct="1">
                        <a:defRPr sz="1800" kern="1200">
                          <a:solidFill>
                            <a:schemeClr val="tx1"/>
                          </a:solidFill>
                          <a:latin typeface="Calisto MT"/>
                        </a:defRPr>
                      </a:lvl1pPr>
                      <a:lvl2pPr marL="457200" algn="l" defTabSz="914400" rtl="0" eaLnBrk="1" latinLnBrk="0" hangingPunct="1">
                        <a:defRPr sz="1800" kern="1200">
                          <a:solidFill>
                            <a:schemeClr val="tx1"/>
                          </a:solidFill>
                          <a:latin typeface="Calisto MT"/>
                        </a:defRPr>
                      </a:lvl2pPr>
                      <a:lvl3pPr marL="914400" algn="l" defTabSz="914400" rtl="0" eaLnBrk="1" latinLnBrk="0" hangingPunct="1">
                        <a:defRPr sz="1800" kern="1200">
                          <a:solidFill>
                            <a:schemeClr val="tx1"/>
                          </a:solidFill>
                          <a:latin typeface="Calisto MT"/>
                        </a:defRPr>
                      </a:lvl3pPr>
                      <a:lvl4pPr marL="1371600" algn="l" defTabSz="914400" rtl="0" eaLnBrk="1" latinLnBrk="0" hangingPunct="1">
                        <a:defRPr sz="1800" kern="1200">
                          <a:solidFill>
                            <a:schemeClr val="tx1"/>
                          </a:solidFill>
                          <a:latin typeface="Calisto MT"/>
                        </a:defRPr>
                      </a:lvl4pPr>
                      <a:lvl5pPr marL="1828800" algn="l" defTabSz="914400" rtl="0" eaLnBrk="1" latinLnBrk="0" hangingPunct="1">
                        <a:defRPr sz="1800" kern="1200">
                          <a:solidFill>
                            <a:schemeClr val="tx1"/>
                          </a:solidFill>
                          <a:latin typeface="Calisto MT"/>
                        </a:defRPr>
                      </a:lvl5pPr>
                      <a:lvl6pPr marL="2286000" algn="l" defTabSz="914400" rtl="0" eaLnBrk="1" latinLnBrk="0" hangingPunct="1">
                        <a:defRPr sz="1800" kern="1200">
                          <a:solidFill>
                            <a:schemeClr val="tx1"/>
                          </a:solidFill>
                          <a:latin typeface="Calisto MT"/>
                        </a:defRPr>
                      </a:lvl6pPr>
                      <a:lvl7pPr marL="2743200" algn="l" defTabSz="914400" rtl="0" eaLnBrk="1" latinLnBrk="0" hangingPunct="1">
                        <a:defRPr sz="1800" kern="1200">
                          <a:solidFill>
                            <a:schemeClr val="tx1"/>
                          </a:solidFill>
                          <a:latin typeface="Calisto MT"/>
                        </a:defRPr>
                      </a:lvl7pPr>
                      <a:lvl8pPr marL="3200400" algn="l" defTabSz="914400" rtl="0" eaLnBrk="1" latinLnBrk="0" hangingPunct="1">
                        <a:defRPr sz="1800" kern="1200">
                          <a:solidFill>
                            <a:schemeClr val="tx1"/>
                          </a:solidFill>
                          <a:latin typeface="Calisto MT"/>
                        </a:defRPr>
                      </a:lvl8pPr>
                      <a:lvl9pPr marL="3657600" algn="l" defTabSz="914400" rtl="0" eaLnBrk="1" latinLnBrk="0" hangingPunct="1">
                        <a:defRPr sz="1800" kern="1200">
                          <a:solidFill>
                            <a:schemeClr val="tx1"/>
                          </a:solidFill>
                          <a:latin typeface="Calisto MT"/>
                        </a:defRPr>
                      </a:lvl9pPr>
                    </a:lstStyle>
                    <a:p>
                      <a:pPr algn="ctr"/>
                      <a:r>
                        <a:rPr lang="en-GB" sz="1800">
                          <a:solidFill>
                            <a:srgbClr val="000000"/>
                          </a:solidFill>
                          <a:effectLst/>
                          <a:latin typeface="Calibri" panose="020F0502020204030204" pitchFamily="34" charset="0"/>
                          <a:ea typeface="Aptos" panose="020B0004020202020204" pitchFamily="34" charset="0"/>
                          <a:cs typeface="Aptos" panose="020B0004020202020204" pitchFamily="34" charset="0"/>
                        </a:rPr>
                        <a:t>Total funding requested from CAFI</a:t>
                      </a:r>
                      <a:endParaRPr lang="en-GB"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sto MT"/>
                        </a:defRPr>
                      </a:lvl1pPr>
                      <a:lvl2pPr marL="457200" algn="l" defTabSz="914400" rtl="0" eaLnBrk="1" latinLnBrk="0" hangingPunct="1">
                        <a:defRPr sz="1800" kern="1200">
                          <a:solidFill>
                            <a:schemeClr val="tx1"/>
                          </a:solidFill>
                          <a:latin typeface="Calisto MT"/>
                        </a:defRPr>
                      </a:lvl2pPr>
                      <a:lvl3pPr marL="914400" algn="l" defTabSz="914400" rtl="0" eaLnBrk="1" latinLnBrk="0" hangingPunct="1">
                        <a:defRPr sz="1800" kern="1200">
                          <a:solidFill>
                            <a:schemeClr val="tx1"/>
                          </a:solidFill>
                          <a:latin typeface="Calisto MT"/>
                        </a:defRPr>
                      </a:lvl3pPr>
                      <a:lvl4pPr marL="1371600" algn="l" defTabSz="914400" rtl="0" eaLnBrk="1" latinLnBrk="0" hangingPunct="1">
                        <a:defRPr sz="1800" kern="1200">
                          <a:solidFill>
                            <a:schemeClr val="tx1"/>
                          </a:solidFill>
                          <a:latin typeface="Calisto MT"/>
                        </a:defRPr>
                      </a:lvl4pPr>
                      <a:lvl5pPr marL="1828800" algn="l" defTabSz="914400" rtl="0" eaLnBrk="1" latinLnBrk="0" hangingPunct="1">
                        <a:defRPr sz="1800" kern="1200">
                          <a:solidFill>
                            <a:schemeClr val="tx1"/>
                          </a:solidFill>
                          <a:latin typeface="Calisto MT"/>
                        </a:defRPr>
                      </a:lvl5pPr>
                      <a:lvl6pPr marL="2286000" algn="l" defTabSz="914400" rtl="0" eaLnBrk="1" latinLnBrk="0" hangingPunct="1">
                        <a:defRPr sz="1800" kern="1200">
                          <a:solidFill>
                            <a:schemeClr val="tx1"/>
                          </a:solidFill>
                          <a:latin typeface="Calisto MT"/>
                        </a:defRPr>
                      </a:lvl6pPr>
                      <a:lvl7pPr marL="2743200" algn="l" defTabSz="914400" rtl="0" eaLnBrk="1" latinLnBrk="0" hangingPunct="1">
                        <a:defRPr sz="1800" kern="1200">
                          <a:solidFill>
                            <a:schemeClr val="tx1"/>
                          </a:solidFill>
                          <a:latin typeface="Calisto MT"/>
                        </a:defRPr>
                      </a:lvl7pPr>
                      <a:lvl8pPr marL="3200400" algn="l" defTabSz="914400" rtl="0" eaLnBrk="1" latinLnBrk="0" hangingPunct="1">
                        <a:defRPr sz="1800" kern="1200">
                          <a:solidFill>
                            <a:schemeClr val="tx1"/>
                          </a:solidFill>
                          <a:latin typeface="Calisto MT"/>
                        </a:defRPr>
                      </a:lvl8pPr>
                      <a:lvl9pPr marL="3657600" algn="l" defTabSz="914400" rtl="0" eaLnBrk="1" latinLnBrk="0" hangingPunct="1">
                        <a:defRPr sz="1800" kern="1200">
                          <a:solidFill>
                            <a:schemeClr val="tx1"/>
                          </a:solidFill>
                          <a:latin typeface="Calisto MT"/>
                        </a:defRPr>
                      </a:lvl9pPr>
                    </a:lstStyle>
                    <a:p>
                      <a:pPr algn="ctr"/>
                      <a:r>
                        <a:rPr lang="en-GB" sz="1800">
                          <a:solidFill>
                            <a:srgbClr val="000000"/>
                          </a:solidFill>
                          <a:effectLst/>
                          <a:latin typeface="Calibri" panose="020F0502020204030204" pitchFamily="34" charset="0"/>
                          <a:ea typeface="Aptos" panose="020B0004020202020204" pitchFamily="34" charset="0"/>
                          <a:cs typeface="Aptos" panose="020B0004020202020204" pitchFamily="34" charset="0"/>
                        </a:rPr>
                        <a:t>156.66</a:t>
                      </a:r>
                      <a:endParaRPr lang="en-GB"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3693416"/>
                  </a:ext>
                </a:extLst>
              </a:tr>
              <a:tr h="452989">
                <a:tc>
                  <a:txBody>
                    <a:bodyPr/>
                    <a:lstStyle>
                      <a:lvl1pPr marL="0" algn="l" defTabSz="914400" rtl="0" eaLnBrk="1" latinLnBrk="0" hangingPunct="1">
                        <a:defRPr sz="1800" kern="1200">
                          <a:solidFill>
                            <a:schemeClr val="tx1"/>
                          </a:solidFill>
                          <a:latin typeface="Calisto MT"/>
                        </a:defRPr>
                      </a:lvl1pPr>
                      <a:lvl2pPr marL="457200" algn="l" defTabSz="914400" rtl="0" eaLnBrk="1" latinLnBrk="0" hangingPunct="1">
                        <a:defRPr sz="1800" kern="1200">
                          <a:solidFill>
                            <a:schemeClr val="tx1"/>
                          </a:solidFill>
                          <a:latin typeface="Calisto MT"/>
                        </a:defRPr>
                      </a:lvl2pPr>
                      <a:lvl3pPr marL="914400" algn="l" defTabSz="914400" rtl="0" eaLnBrk="1" latinLnBrk="0" hangingPunct="1">
                        <a:defRPr sz="1800" kern="1200">
                          <a:solidFill>
                            <a:schemeClr val="tx1"/>
                          </a:solidFill>
                          <a:latin typeface="Calisto MT"/>
                        </a:defRPr>
                      </a:lvl3pPr>
                      <a:lvl4pPr marL="1371600" algn="l" defTabSz="914400" rtl="0" eaLnBrk="1" latinLnBrk="0" hangingPunct="1">
                        <a:defRPr sz="1800" kern="1200">
                          <a:solidFill>
                            <a:schemeClr val="tx1"/>
                          </a:solidFill>
                          <a:latin typeface="Calisto MT"/>
                        </a:defRPr>
                      </a:lvl4pPr>
                      <a:lvl5pPr marL="1828800" algn="l" defTabSz="914400" rtl="0" eaLnBrk="1" latinLnBrk="0" hangingPunct="1">
                        <a:defRPr sz="1800" kern="1200">
                          <a:solidFill>
                            <a:schemeClr val="tx1"/>
                          </a:solidFill>
                          <a:latin typeface="Calisto MT"/>
                        </a:defRPr>
                      </a:lvl5pPr>
                      <a:lvl6pPr marL="2286000" algn="l" defTabSz="914400" rtl="0" eaLnBrk="1" latinLnBrk="0" hangingPunct="1">
                        <a:defRPr sz="1800" kern="1200">
                          <a:solidFill>
                            <a:schemeClr val="tx1"/>
                          </a:solidFill>
                          <a:latin typeface="Calisto MT"/>
                        </a:defRPr>
                      </a:lvl6pPr>
                      <a:lvl7pPr marL="2743200" algn="l" defTabSz="914400" rtl="0" eaLnBrk="1" latinLnBrk="0" hangingPunct="1">
                        <a:defRPr sz="1800" kern="1200">
                          <a:solidFill>
                            <a:schemeClr val="tx1"/>
                          </a:solidFill>
                          <a:latin typeface="Calisto MT"/>
                        </a:defRPr>
                      </a:lvl7pPr>
                      <a:lvl8pPr marL="3200400" algn="l" defTabSz="914400" rtl="0" eaLnBrk="1" latinLnBrk="0" hangingPunct="1">
                        <a:defRPr sz="1800" kern="1200">
                          <a:solidFill>
                            <a:schemeClr val="tx1"/>
                          </a:solidFill>
                          <a:latin typeface="Calisto MT"/>
                        </a:defRPr>
                      </a:lvl8pPr>
                      <a:lvl9pPr marL="3657600" algn="l" defTabSz="914400" rtl="0" eaLnBrk="1" latinLnBrk="0" hangingPunct="1">
                        <a:defRPr sz="1800" kern="1200">
                          <a:solidFill>
                            <a:schemeClr val="tx1"/>
                          </a:solidFill>
                          <a:latin typeface="Calisto MT"/>
                        </a:defRPr>
                      </a:lvl9pPr>
                    </a:lstStyle>
                    <a:p>
                      <a:pPr algn="ctr"/>
                      <a:r>
                        <a:rPr lang="en-GB" sz="1800">
                          <a:solidFill>
                            <a:srgbClr val="000000"/>
                          </a:solidFill>
                          <a:effectLst/>
                          <a:latin typeface="Calibri" panose="020F0502020204030204" pitchFamily="34" charset="0"/>
                          <a:ea typeface="Aptos" panose="020B0004020202020204" pitchFamily="34" charset="0"/>
                          <a:cs typeface="Aptos" panose="020B0004020202020204" pitchFamily="34" charset="0"/>
                        </a:rPr>
                        <a:t>Co-financing (leverage)</a:t>
                      </a:r>
                      <a:endParaRPr lang="en-GB"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sto MT"/>
                        </a:defRPr>
                      </a:lvl1pPr>
                      <a:lvl2pPr marL="457200" algn="l" defTabSz="914400" rtl="0" eaLnBrk="1" latinLnBrk="0" hangingPunct="1">
                        <a:defRPr sz="1800" kern="1200">
                          <a:solidFill>
                            <a:schemeClr val="tx1"/>
                          </a:solidFill>
                          <a:latin typeface="Calisto MT"/>
                        </a:defRPr>
                      </a:lvl2pPr>
                      <a:lvl3pPr marL="914400" algn="l" defTabSz="914400" rtl="0" eaLnBrk="1" latinLnBrk="0" hangingPunct="1">
                        <a:defRPr sz="1800" kern="1200">
                          <a:solidFill>
                            <a:schemeClr val="tx1"/>
                          </a:solidFill>
                          <a:latin typeface="Calisto MT"/>
                        </a:defRPr>
                      </a:lvl3pPr>
                      <a:lvl4pPr marL="1371600" algn="l" defTabSz="914400" rtl="0" eaLnBrk="1" latinLnBrk="0" hangingPunct="1">
                        <a:defRPr sz="1800" kern="1200">
                          <a:solidFill>
                            <a:schemeClr val="tx1"/>
                          </a:solidFill>
                          <a:latin typeface="Calisto MT"/>
                        </a:defRPr>
                      </a:lvl4pPr>
                      <a:lvl5pPr marL="1828800" algn="l" defTabSz="914400" rtl="0" eaLnBrk="1" latinLnBrk="0" hangingPunct="1">
                        <a:defRPr sz="1800" kern="1200">
                          <a:solidFill>
                            <a:schemeClr val="tx1"/>
                          </a:solidFill>
                          <a:latin typeface="Calisto MT"/>
                        </a:defRPr>
                      </a:lvl5pPr>
                      <a:lvl6pPr marL="2286000" algn="l" defTabSz="914400" rtl="0" eaLnBrk="1" latinLnBrk="0" hangingPunct="1">
                        <a:defRPr sz="1800" kern="1200">
                          <a:solidFill>
                            <a:schemeClr val="tx1"/>
                          </a:solidFill>
                          <a:latin typeface="Calisto MT"/>
                        </a:defRPr>
                      </a:lvl6pPr>
                      <a:lvl7pPr marL="2743200" algn="l" defTabSz="914400" rtl="0" eaLnBrk="1" latinLnBrk="0" hangingPunct="1">
                        <a:defRPr sz="1800" kern="1200">
                          <a:solidFill>
                            <a:schemeClr val="tx1"/>
                          </a:solidFill>
                          <a:latin typeface="Calisto MT"/>
                        </a:defRPr>
                      </a:lvl7pPr>
                      <a:lvl8pPr marL="3200400" algn="l" defTabSz="914400" rtl="0" eaLnBrk="1" latinLnBrk="0" hangingPunct="1">
                        <a:defRPr sz="1800" kern="1200">
                          <a:solidFill>
                            <a:schemeClr val="tx1"/>
                          </a:solidFill>
                          <a:latin typeface="Calisto MT"/>
                        </a:defRPr>
                      </a:lvl8pPr>
                      <a:lvl9pPr marL="3657600" algn="l" defTabSz="914400" rtl="0" eaLnBrk="1" latinLnBrk="0" hangingPunct="1">
                        <a:defRPr sz="1800" kern="1200">
                          <a:solidFill>
                            <a:schemeClr val="tx1"/>
                          </a:solidFill>
                          <a:latin typeface="Calisto MT"/>
                        </a:defRPr>
                      </a:lvl9pPr>
                    </a:lstStyle>
                    <a:p>
                      <a:pPr algn="ctr"/>
                      <a:r>
                        <a:rPr lang="en-GB" sz="1800">
                          <a:solidFill>
                            <a:srgbClr val="000000"/>
                          </a:solidFill>
                          <a:effectLst/>
                          <a:latin typeface="Calibri" panose="020F0502020204030204" pitchFamily="34" charset="0"/>
                          <a:ea typeface="Aptos" panose="020B0004020202020204" pitchFamily="34" charset="0"/>
                          <a:cs typeface="Aptos" panose="020B0004020202020204" pitchFamily="34" charset="0"/>
                        </a:rPr>
                        <a:t>108.00</a:t>
                      </a:r>
                      <a:endParaRPr lang="en-GB"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857391"/>
                  </a:ext>
                </a:extLst>
              </a:tr>
              <a:tr h="452989">
                <a:tc>
                  <a:txBody>
                    <a:bodyPr/>
                    <a:lstStyle>
                      <a:lvl1pPr marL="0" algn="l" defTabSz="914400" rtl="0" eaLnBrk="1" latinLnBrk="0" hangingPunct="1">
                        <a:defRPr sz="1800" kern="1200">
                          <a:solidFill>
                            <a:schemeClr val="tx1"/>
                          </a:solidFill>
                          <a:latin typeface="Calisto MT"/>
                        </a:defRPr>
                      </a:lvl1pPr>
                      <a:lvl2pPr marL="457200" algn="l" defTabSz="914400" rtl="0" eaLnBrk="1" latinLnBrk="0" hangingPunct="1">
                        <a:defRPr sz="1800" kern="1200">
                          <a:solidFill>
                            <a:schemeClr val="tx1"/>
                          </a:solidFill>
                          <a:latin typeface="Calisto MT"/>
                        </a:defRPr>
                      </a:lvl2pPr>
                      <a:lvl3pPr marL="914400" algn="l" defTabSz="914400" rtl="0" eaLnBrk="1" latinLnBrk="0" hangingPunct="1">
                        <a:defRPr sz="1800" kern="1200">
                          <a:solidFill>
                            <a:schemeClr val="tx1"/>
                          </a:solidFill>
                          <a:latin typeface="Calisto MT"/>
                        </a:defRPr>
                      </a:lvl3pPr>
                      <a:lvl4pPr marL="1371600" algn="l" defTabSz="914400" rtl="0" eaLnBrk="1" latinLnBrk="0" hangingPunct="1">
                        <a:defRPr sz="1800" kern="1200">
                          <a:solidFill>
                            <a:schemeClr val="tx1"/>
                          </a:solidFill>
                          <a:latin typeface="Calisto MT"/>
                        </a:defRPr>
                      </a:lvl4pPr>
                      <a:lvl5pPr marL="1828800" algn="l" defTabSz="914400" rtl="0" eaLnBrk="1" latinLnBrk="0" hangingPunct="1">
                        <a:defRPr sz="1800" kern="1200">
                          <a:solidFill>
                            <a:schemeClr val="tx1"/>
                          </a:solidFill>
                          <a:latin typeface="Calisto MT"/>
                        </a:defRPr>
                      </a:lvl5pPr>
                      <a:lvl6pPr marL="2286000" algn="l" defTabSz="914400" rtl="0" eaLnBrk="1" latinLnBrk="0" hangingPunct="1">
                        <a:defRPr sz="1800" kern="1200">
                          <a:solidFill>
                            <a:schemeClr val="tx1"/>
                          </a:solidFill>
                          <a:latin typeface="Calisto MT"/>
                        </a:defRPr>
                      </a:lvl6pPr>
                      <a:lvl7pPr marL="2743200" algn="l" defTabSz="914400" rtl="0" eaLnBrk="1" latinLnBrk="0" hangingPunct="1">
                        <a:defRPr sz="1800" kern="1200">
                          <a:solidFill>
                            <a:schemeClr val="tx1"/>
                          </a:solidFill>
                          <a:latin typeface="Calisto MT"/>
                        </a:defRPr>
                      </a:lvl7pPr>
                      <a:lvl8pPr marL="3200400" algn="l" defTabSz="914400" rtl="0" eaLnBrk="1" latinLnBrk="0" hangingPunct="1">
                        <a:defRPr sz="1800" kern="1200">
                          <a:solidFill>
                            <a:schemeClr val="tx1"/>
                          </a:solidFill>
                          <a:latin typeface="Calisto MT"/>
                        </a:defRPr>
                      </a:lvl8pPr>
                      <a:lvl9pPr marL="3657600" algn="l" defTabSz="914400" rtl="0" eaLnBrk="1" latinLnBrk="0" hangingPunct="1">
                        <a:defRPr sz="1800" kern="1200">
                          <a:solidFill>
                            <a:schemeClr val="tx1"/>
                          </a:solidFill>
                          <a:latin typeface="Calisto MT"/>
                        </a:defRPr>
                      </a:lvl9pPr>
                    </a:lstStyle>
                    <a:p>
                      <a:pPr algn="ctr"/>
                      <a:r>
                        <a:rPr lang="en-GB" sz="1800">
                          <a:solidFill>
                            <a:srgbClr val="000000"/>
                          </a:solidFill>
                          <a:effectLst/>
                          <a:latin typeface="Calibri" panose="020F0502020204030204" pitchFamily="34" charset="0"/>
                          <a:ea typeface="Aptos" panose="020B0004020202020204" pitchFamily="34" charset="0"/>
                          <a:cs typeface="Aptos" panose="020B0004020202020204" pitchFamily="34" charset="0"/>
                        </a:rPr>
                        <a:t>Leverage ratio</a:t>
                      </a:r>
                      <a:endParaRPr lang="en-GB"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sto MT"/>
                        </a:defRPr>
                      </a:lvl1pPr>
                      <a:lvl2pPr marL="457200" algn="l" defTabSz="914400" rtl="0" eaLnBrk="1" latinLnBrk="0" hangingPunct="1">
                        <a:defRPr sz="1800" kern="1200">
                          <a:solidFill>
                            <a:schemeClr val="tx1"/>
                          </a:solidFill>
                          <a:latin typeface="Calisto MT"/>
                        </a:defRPr>
                      </a:lvl2pPr>
                      <a:lvl3pPr marL="914400" algn="l" defTabSz="914400" rtl="0" eaLnBrk="1" latinLnBrk="0" hangingPunct="1">
                        <a:defRPr sz="1800" kern="1200">
                          <a:solidFill>
                            <a:schemeClr val="tx1"/>
                          </a:solidFill>
                          <a:latin typeface="Calisto MT"/>
                        </a:defRPr>
                      </a:lvl3pPr>
                      <a:lvl4pPr marL="1371600" algn="l" defTabSz="914400" rtl="0" eaLnBrk="1" latinLnBrk="0" hangingPunct="1">
                        <a:defRPr sz="1800" kern="1200">
                          <a:solidFill>
                            <a:schemeClr val="tx1"/>
                          </a:solidFill>
                          <a:latin typeface="Calisto MT"/>
                        </a:defRPr>
                      </a:lvl4pPr>
                      <a:lvl5pPr marL="1828800" algn="l" defTabSz="914400" rtl="0" eaLnBrk="1" latinLnBrk="0" hangingPunct="1">
                        <a:defRPr sz="1800" kern="1200">
                          <a:solidFill>
                            <a:schemeClr val="tx1"/>
                          </a:solidFill>
                          <a:latin typeface="Calisto MT"/>
                        </a:defRPr>
                      </a:lvl5pPr>
                      <a:lvl6pPr marL="2286000" algn="l" defTabSz="914400" rtl="0" eaLnBrk="1" latinLnBrk="0" hangingPunct="1">
                        <a:defRPr sz="1800" kern="1200">
                          <a:solidFill>
                            <a:schemeClr val="tx1"/>
                          </a:solidFill>
                          <a:latin typeface="Calisto MT"/>
                        </a:defRPr>
                      </a:lvl6pPr>
                      <a:lvl7pPr marL="2743200" algn="l" defTabSz="914400" rtl="0" eaLnBrk="1" latinLnBrk="0" hangingPunct="1">
                        <a:defRPr sz="1800" kern="1200">
                          <a:solidFill>
                            <a:schemeClr val="tx1"/>
                          </a:solidFill>
                          <a:latin typeface="Calisto MT"/>
                        </a:defRPr>
                      </a:lvl7pPr>
                      <a:lvl8pPr marL="3200400" algn="l" defTabSz="914400" rtl="0" eaLnBrk="1" latinLnBrk="0" hangingPunct="1">
                        <a:defRPr sz="1800" kern="1200">
                          <a:solidFill>
                            <a:schemeClr val="tx1"/>
                          </a:solidFill>
                          <a:latin typeface="Calisto MT"/>
                        </a:defRPr>
                      </a:lvl8pPr>
                      <a:lvl9pPr marL="3657600" algn="l" defTabSz="914400" rtl="0" eaLnBrk="1" latinLnBrk="0" hangingPunct="1">
                        <a:defRPr sz="1800" kern="1200">
                          <a:solidFill>
                            <a:schemeClr val="tx1"/>
                          </a:solidFill>
                          <a:latin typeface="Calisto MT"/>
                        </a:defRPr>
                      </a:lvl9pPr>
                    </a:lstStyle>
                    <a:p>
                      <a:pPr algn="ctr"/>
                      <a:r>
                        <a:rPr lang="en-GB" sz="1800">
                          <a:solidFill>
                            <a:srgbClr val="000000"/>
                          </a:solidFill>
                          <a:effectLst/>
                          <a:latin typeface="Calibri" panose="020F0502020204030204" pitchFamily="34" charset="0"/>
                          <a:ea typeface="Aptos" panose="020B0004020202020204" pitchFamily="34" charset="0"/>
                          <a:cs typeface="Aptos" panose="020B0004020202020204" pitchFamily="34" charset="0"/>
                        </a:rPr>
                        <a:t>0.69</a:t>
                      </a:r>
                      <a:endParaRPr lang="en-GB"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070713"/>
                  </a:ext>
                </a:extLst>
              </a:tr>
              <a:tr h="452989">
                <a:tc>
                  <a:txBody>
                    <a:bodyPr/>
                    <a:lstStyle>
                      <a:lvl1pPr marL="0" algn="l" defTabSz="914400" rtl="0" eaLnBrk="1" latinLnBrk="0" hangingPunct="1">
                        <a:defRPr sz="1800" kern="1200">
                          <a:solidFill>
                            <a:schemeClr val="tx1"/>
                          </a:solidFill>
                          <a:latin typeface="Calisto MT"/>
                        </a:defRPr>
                      </a:lvl1pPr>
                      <a:lvl2pPr marL="457200" algn="l" defTabSz="914400" rtl="0" eaLnBrk="1" latinLnBrk="0" hangingPunct="1">
                        <a:defRPr sz="1800" kern="1200">
                          <a:solidFill>
                            <a:schemeClr val="tx1"/>
                          </a:solidFill>
                          <a:latin typeface="Calisto MT"/>
                        </a:defRPr>
                      </a:lvl2pPr>
                      <a:lvl3pPr marL="914400" algn="l" defTabSz="914400" rtl="0" eaLnBrk="1" latinLnBrk="0" hangingPunct="1">
                        <a:defRPr sz="1800" kern="1200">
                          <a:solidFill>
                            <a:schemeClr val="tx1"/>
                          </a:solidFill>
                          <a:latin typeface="Calisto MT"/>
                        </a:defRPr>
                      </a:lvl3pPr>
                      <a:lvl4pPr marL="1371600" algn="l" defTabSz="914400" rtl="0" eaLnBrk="1" latinLnBrk="0" hangingPunct="1">
                        <a:defRPr sz="1800" kern="1200">
                          <a:solidFill>
                            <a:schemeClr val="tx1"/>
                          </a:solidFill>
                          <a:latin typeface="Calisto MT"/>
                        </a:defRPr>
                      </a:lvl4pPr>
                      <a:lvl5pPr marL="1828800" algn="l" defTabSz="914400" rtl="0" eaLnBrk="1" latinLnBrk="0" hangingPunct="1">
                        <a:defRPr sz="1800" kern="1200">
                          <a:solidFill>
                            <a:schemeClr val="tx1"/>
                          </a:solidFill>
                          <a:latin typeface="Calisto MT"/>
                        </a:defRPr>
                      </a:lvl5pPr>
                      <a:lvl6pPr marL="2286000" algn="l" defTabSz="914400" rtl="0" eaLnBrk="1" latinLnBrk="0" hangingPunct="1">
                        <a:defRPr sz="1800" kern="1200">
                          <a:solidFill>
                            <a:schemeClr val="tx1"/>
                          </a:solidFill>
                          <a:latin typeface="Calisto MT"/>
                        </a:defRPr>
                      </a:lvl6pPr>
                      <a:lvl7pPr marL="2743200" algn="l" defTabSz="914400" rtl="0" eaLnBrk="1" latinLnBrk="0" hangingPunct="1">
                        <a:defRPr sz="1800" kern="1200">
                          <a:solidFill>
                            <a:schemeClr val="tx1"/>
                          </a:solidFill>
                          <a:latin typeface="Calisto MT"/>
                        </a:defRPr>
                      </a:lvl7pPr>
                      <a:lvl8pPr marL="3200400" algn="l" defTabSz="914400" rtl="0" eaLnBrk="1" latinLnBrk="0" hangingPunct="1">
                        <a:defRPr sz="1800" kern="1200">
                          <a:solidFill>
                            <a:schemeClr val="tx1"/>
                          </a:solidFill>
                          <a:latin typeface="Calisto MT"/>
                        </a:defRPr>
                      </a:lvl8pPr>
                      <a:lvl9pPr marL="3657600" algn="l" defTabSz="914400" rtl="0" eaLnBrk="1" latinLnBrk="0" hangingPunct="1">
                        <a:defRPr sz="1800" kern="1200">
                          <a:solidFill>
                            <a:schemeClr val="tx1"/>
                          </a:solidFill>
                          <a:latin typeface="Calisto MT"/>
                        </a:defRPr>
                      </a:lvl9pPr>
                    </a:lstStyle>
                    <a:p>
                      <a:pPr algn="ctr"/>
                      <a:r>
                        <a:rPr lang="en-GB" sz="1800">
                          <a:solidFill>
                            <a:srgbClr val="000000"/>
                          </a:solidFill>
                          <a:effectLst/>
                          <a:latin typeface="Calibri" panose="020F0502020204030204" pitchFamily="34" charset="0"/>
                          <a:ea typeface="Aptos" panose="020B0004020202020204" pitchFamily="34" charset="0"/>
                          <a:cs typeface="Aptos" panose="020B0004020202020204" pitchFamily="34" charset="0"/>
                        </a:rPr>
                        <a:t>Total funding for projects in the pipeline</a:t>
                      </a:r>
                      <a:endParaRPr lang="en-GB"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sto MT"/>
                        </a:defRPr>
                      </a:lvl1pPr>
                      <a:lvl2pPr marL="457200" algn="l" defTabSz="914400" rtl="0" eaLnBrk="1" latinLnBrk="0" hangingPunct="1">
                        <a:defRPr sz="1800" kern="1200">
                          <a:solidFill>
                            <a:schemeClr val="tx1"/>
                          </a:solidFill>
                          <a:latin typeface="Calisto MT"/>
                        </a:defRPr>
                      </a:lvl2pPr>
                      <a:lvl3pPr marL="914400" algn="l" defTabSz="914400" rtl="0" eaLnBrk="1" latinLnBrk="0" hangingPunct="1">
                        <a:defRPr sz="1800" kern="1200">
                          <a:solidFill>
                            <a:schemeClr val="tx1"/>
                          </a:solidFill>
                          <a:latin typeface="Calisto MT"/>
                        </a:defRPr>
                      </a:lvl3pPr>
                      <a:lvl4pPr marL="1371600" algn="l" defTabSz="914400" rtl="0" eaLnBrk="1" latinLnBrk="0" hangingPunct="1">
                        <a:defRPr sz="1800" kern="1200">
                          <a:solidFill>
                            <a:schemeClr val="tx1"/>
                          </a:solidFill>
                          <a:latin typeface="Calisto MT"/>
                        </a:defRPr>
                      </a:lvl4pPr>
                      <a:lvl5pPr marL="1828800" algn="l" defTabSz="914400" rtl="0" eaLnBrk="1" latinLnBrk="0" hangingPunct="1">
                        <a:defRPr sz="1800" kern="1200">
                          <a:solidFill>
                            <a:schemeClr val="tx1"/>
                          </a:solidFill>
                          <a:latin typeface="Calisto MT"/>
                        </a:defRPr>
                      </a:lvl5pPr>
                      <a:lvl6pPr marL="2286000" algn="l" defTabSz="914400" rtl="0" eaLnBrk="1" latinLnBrk="0" hangingPunct="1">
                        <a:defRPr sz="1800" kern="1200">
                          <a:solidFill>
                            <a:schemeClr val="tx1"/>
                          </a:solidFill>
                          <a:latin typeface="Calisto MT"/>
                        </a:defRPr>
                      </a:lvl6pPr>
                      <a:lvl7pPr marL="2743200" algn="l" defTabSz="914400" rtl="0" eaLnBrk="1" latinLnBrk="0" hangingPunct="1">
                        <a:defRPr sz="1800" kern="1200">
                          <a:solidFill>
                            <a:schemeClr val="tx1"/>
                          </a:solidFill>
                          <a:latin typeface="Calisto MT"/>
                        </a:defRPr>
                      </a:lvl7pPr>
                      <a:lvl8pPr marL="3200400" algn="l" defTabSz="914400" rtl="0" eaLnBrk="1" latinLnBrk="0" hangingPunct="1">
                        <a:defRPr sz="1800" kern="1200">
                          <a:solidFill>
                            <a:schemeClr val="tx1"/>
                          </a:solidFill>
                          <a:latin typeface="Calisto MT"/>
                        </a:defRPr>
                      </a:lvl8pPr>
                      <a:lvl9pPr marL="3657600" algn="l" defTabSz="914400" rtl="0" eaLnBrk="1" latinLnBrk="0" hangingPunct="1">
                        <a:defRPr sz="1800" kern="1200">
                          <a:solidFill>
                            <a:schemeClr val="tx1"/>
                          </a:solidFill>
                          <a:latin typeface="Calisto MT"/>
                        </a:defRPr>
                      </a:lvl9pPr>
                    </a:lstStyle>
                    <a:p>
                      <a:pPr algn="ctr"/>
                      <a:r>
                        <a:rPr lang="en-GB"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264.98</a:t>
                      </a:r>
                      <a:endParaRPr lang="en-GB" sz="1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0028754"/>
                  </a:ext>
                </a:extLst>
              </a:tr>
            </a:tbl>
          </a:graphicData>
        </a:graphic>
      </p:graphicFrame>
    </p:spTree>
    <p:extLst>
      <p:ext uri="{BB962C8B-B14F-4D97-AF65-F5344CB8AC3E}">
        <p14:creationId xmlns:p14="http://schemas.microsoft.com/office/powerpoint/2010/main" val="241711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9D463A7-5E03-BE40-409E-967789BAA207}"/>
              </a:ext>
            </a:extLst>
          </p:cNvPr>
          <p:cNvSpPr>
            <a:spLocks noGrp="1"/>
          </p:cNvSpPr>
          <p:nvPr>
            <p:ph type="title"/>
          </p:nvPr>
        </p:nvSpPr>
        <p:spPr>
          <a:xfrm>
            <a:off x="0" y="365125"/>
            <a:ext cx="12192000" cy="1325563"/>
          </a:xfrm>
          <a:solidFill>
            <a:schemeClr val="accent6">
              <a:lumMod val="20000"/>
              <a:lumOff val="80000"/>
            </a:schemeClr>
          </a:solidFill>
        </p:spPr>
        <p:txBody>
          <a:bodyPr/>
          <a:lstStyle/>
          <a:p>
            <a:pPr marL="446088"/>
            <a:r>
              <a:rPr lang="en-US" dirty="0"/>
              <a:t>KPIs: towards a </a:t>
            </a:r>
            <a:r>
              <a:rPr kumimoji="0" lang="en-IT" sz="4400" b="0" i="0" u="none" strike="noStrike" kern="1200" cap="none" spc="0" normalizeH="0" baseline="0" noProof="0" dirty="0">
                <a:ln>
                  <a:noFill/>
                </a:ln>
                <a:solidFill>
                  <a:prstClr val="black"/>
                </a:solidFill>
                <a:effectLst/>
                <a:uLnTx/>
                <a:uFillTx/>
                <a:latin typeface="Aptos Display" panose="02110004020202020204"/>
                <a:ea typeface="+mj-ea"/>
                <a:cs typeface="+mj-cs"/>
              </a:rPr>
              <a:t>framework </a:t>
            </a:r>
            <a:r>
              <a:rPr kumimoji="0" lang="en-US" sz="4400" b="0" i="0" u="none" strike="noStrike" kern="1200" cap="none" spc="0" normalizeH="0" baseline="0" noProof="0" dirty="0">
                <a:ln>
                  <a:noFill/>
                </a:ln>
                <a:solidFill>
                  <a:prstClr val="black"/>
                </a:solidFill>
                <a:effectLst/>
                <a:uLnTx/>
                <a:uFillTx/>
                <a:latin typeface="Aptos Display" panose="02110004020202020204"/>
                <a:ea typeface="+mj-ea"/>
                <a:cs typeface="+mj-cs"/>
              </a:rPr>
              <a:t>for the</a:t>
            </a:r>
            <a:r>
              <a:rPr lang="en-IT" dirty="0"/>
              <a:t> logging sector</a:t>
            </a:r>
          </a:p>
        </p:txBody>
      </p:sp>
      <p:sp>
        <p:nvSpPr>
          <p:cNvPr id="14" name="TextBox 13">
            <a:extLst>
              <a:ext uri="{FF2B5EF4-FFF2-40B4-BE49-F238E27FC236}">
                <a16:creationId xmlns:a16="http://schemas.microsoft.com/office/drawing/2014/main" id="{F62BEDE8-66AC-7014-2201-EAC15F3A9FFC}"/>
              </a:ext>
            </a:extLst>
          </p:cNvPr>
          <p:cNvSpPr txBox="1"/>
          <p:nvPr/>
        </p:nvSpPr>
        <p:spPr>
          <a:xfrm rot="5400000">
            <a:off x="8721467" y="4114872"/>
            <a:ext cx="4526947" cy="369332"/>
          </a:xfrm>
          <a:prstGeom prst="rect">
            <a:avLst/>
          </a:prstGeom>
          <a:solidFill>
            <a:schemeClr val="accent6">
              <a:lumMod val="20000"/>
              <a:lumOff val="80000"/>
              <a:alpha val="47557"/>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High integrity</a:t>
            </a:r>
          </a:p>
        </p:txBody>
      </p:sp>
      <p:sp>
        <p:nvSpPr>
          <p:cNvPr id="2" name="Right Triangle 1">
            <a:extLst>
              <a:ext uri="{FF2B5EF4-FFF2-40B4-BE49-F238E27FC236}">
                <a16:creationId xmlns:a16="http://schemas.microsoft.com/office/drawing/2014/main" id="{C83F05AE-8DC8-1A17-C19C-0D402DDEEADD}"/>
              </a:ext>
            </a:extLst>
          </p:cNvPr>
          <p:cNvSpPr/>
          <p:nvPr/>
        </p:nvSpPr>
        <p:spPr>
          <a:xfrm flipH="1">
            <a:off x="215152" y="2036064"/>
            <a:ext cx="10479741" cy="4526948"/>
          </a:xfrm>
          <a:prstGeom prst="rtTriangl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Diagram 3">
            <a:extLst>
              <a:ext uri="{FF2B5EF4-FFF2-40B4-BE49-F238E27FC236}">
                <a16:creationId xmlns:a16="http://schemas.microsoft.com/office/drawing/2014/main" id="{5AD4CB74-3C5A-A15B-8AB1-B327841F0F01}"/>
              </a:ext>
            </a:extLst>
          </p:cNvPr>
          <p:cNvGraphicFramePr/>
          <p:nvPr/>
        </p:nvGraphicFramePr>
        <p:xfrm>
          <a:off x="681318" y="3557722"/>
          <a:ext cx="9681882" cy="2935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BC8BEC0-7865-4784-0029-E4CB9FBB922B}"/>
              </a:ext>
            </a:extLst>
          </p:cNvPr>
          <p:cNvSpPr txBox="1"/>
          <p:nvPr/>
        </p:nvSpPr>
        <p:spPr>
          <a:xfrm>
            <a:off x="2972244" y="2073125"/>
            <a:ext cx="66481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Incentives </a:t>
            </a:r>
            <a:r>
              <a:rPr kumimoji="0" lang="en-IT" sz="1800" b="0" i="0" u="none" strike="noStrike" kern="1200" cap="none" spc="0" normalizeH="0" baseline="0" noProof="0" dirty="0">
                <a:ln>
                  <a:noFill/>
                </a:ln>
                <a:solidFill>
                  <a:prstClr val="black"/>
                </a:solidFill>
                <a:effectLst/>
                <a:uLnTx/>
                <a:uFillTx/>
                <a:latin typeface="Aptos" panose="02110004020202020204"/>
                <a:ea typeface="+mn-ea"/>
                <a:cs typeface="+mn-cs"/>
              </a:rPr>
              <a:t>increase with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the generation of environmental services</a:t>
            </a:r>
            <a:endParaRPr kumimoji="0" lang="en-IT"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1" name="Graphic 10" descr="Money with solid fill">
            <a:extLst>
              <a:ext uri="{FF2B5EF4-FFF2-40B4-BE49-F238E27FC236}">
                <a16:creationId xmlns:a16="http://schemas.microsoft.com/office/drawing/2014/main" id="{E6DCAE22-8499-46D7-E830-BDD820DD93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73102" y="1963586"/>
            <a:ext cx="914400" cy="914400"/>
          </a:xfrm>
          <a:prstGeom prst="rect">
            <a:avLst/>
          </a:prstGeom>
        </p:spPr>
      </p:pic>
    </p:spTree>
    <p:extLst>
      <p:ext uri="{BB962C8B-B14F-4D97-AF65-F5344CB8AC3E}">
        <p14:creationId xmlns:p14="http://schemas.microsoft.com/office/powerpoint/2010/main" val="325332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9189ED-7F56-40D0-B277-F9F4D82D4C9F}"/>
              </a:ext>
            </a:extLst>
          </p:cNvPr>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CBB8D61-9AE8-405F-854E-38A68421BEF6}" type="slidenum">
              <a:rPr kumimoji="0" lang="en-US" altLang="en-US" sz="1100" b="0" i="0" u="none" strike="noStrike" kern="1200" cap="none" spc="0" normalizeH="0" baseline="0" noProof="0" smtClean="0">
                <a:ln>
                  <a:noFill/>
                </a:ln>
                <a:solidFill>
                  <a:srgbClr val="59595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altLang="en-US" sz="1100" b="0" i="0" u="none" strike="noStrike" kern="1200" cap="none" spc="0" normalizeH="0" baseline="0" noProof="0">
              <a:ln>
                <a:noFill/>
              </a:ln>
              <a:solidFill>
                <a:srgbClr val="59595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TextBox 6">
            <a:extLst>
              <a:ext uri="{FF2B5EF4-FFF2-40B4-BE49-F238E27FC236}">
                <a16:creationId xmlns:a16="http://schemas.microsoft.com/office/drawing/2014/main" id="{2B3ACFA1-F9F0-FD05-9733-5B902B7A3FCF}"/>
              </a:ext>
            </a:extLst>
          </p:cNvPr>
          <p:cNvSpPr txBox="1"/>
          <p:nvPr/>
        </p:nvSpPr>
        <p:spPr>
          <a:xfrm>
            <a:off x="2538477" y="5799240"/>
            <a:ext cx="1991251" cy="420564"/>
          </a:xfrm>
          <a:prstGeom prst="rect">
            <a:avLst/>
          </a:prstGeom>
          <a:solidFill>
            <a:schemeClr val="tx1">
              <a:lumMod val="10000"/>
              <a:lumOff val="90000"/>
            </a:schemeClr>
          </a:solidFill>
          <a:ln w="12700">
            <a:solidFill>
              <a:schemeClr val="accent1"/>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33" b="1" i="0" u="none" strike="noStrike" kern="1200" cap="none" spc="0" normalizeH="0" baseline="0" noProof="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rPr>
              <a:t>Meet the KPI?</a:t>
            </a:r>
          </a:p>
        </p:txBody>
      </p:sp>
      <p:sp>
        <p:nvSpPr>
          <p:cNvPr id="8" name="TextBox 7">
            <a:extLst>
              <a:ext uri="{FF2B5EF4-FFF2-40B4-BE49-F238E27FC236}">
                <a16:creationId xmlns:a16="http://schemas.microsoft.com/office/drawing/2014/main" id="{2DAD686C-2DD3-09B1-23E5-BB9C7791E6D1}"/>
              </a:ext>
            </a:extLst>
          </p:cNvPr>
          <p:cNvSpPr txBox="1"/>
          <p:nvPr/>
        </p:nvSpPr>
        <p:spPr>
          <a:xfrm>
            <a:off x="3036747" y="1066428"/>
            <a:ext cx="821059" cy="420564"/>
          </a:xfrm>
          <a:prstGeom prst="rect">
            <a:avLst/>
          </a:prstGeom>
          <a:solidFill>
            <a:schemeClr val="accent5"/>
          </a:solidFill>
          <a:ln w="12700">
            <a:solidFill>
              <a:schemeClr val="accent1"/>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33"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CAFI</a:t>
            </a:r>
          </a:p>
        </p:txBody>
      </p:sp>
      <p:sp>
        <p:nvSpPr>
          <p:cNvPr id="11" name="TextBox 10">
            <a:extLst>
              <a:ext uri="{FF2B5EF4-FFF2-40B4-BE49-F238E27FC236}">
                <a16:creationId xmlns:a16="http://schemas.microsoft.com/office/drawing/2014/main" id="{5611BE26-6AE8-BFFC-70A4-74E5C6B613E5}"/>
              </a:ext>
            </a:extLst>
          </p:cNvPr>
          <p:cNvSpPr txBox="1"/>
          <p:nvPr/>
        </p:nvSpPr>
        <p:spPr>
          <a:xfrm>
            <a:off x="2063164" y="2182305"/>
            <a:ext cx="3147912" cy="748795"/>
          </a:xfrm>
          <a:prstGeom prst="rect">
            <a:avLst/>
          </a:prstGeom>
          <a:solidFill>
            <a:schemeClr val="tx1">
              <a:lumMod val="90000"/>
              <a:lumOff val="10000"/>
            </a:schemeClr>
          </a:solidFill>
          <a:ln w="12700">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33" b="1" i="0" u="none" strike="noStrike" kern="1200" cap="none" spc="0" normalizeH="0" baseline="0" noProof="0" dirty="0" err="1">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FInancial</a:t>
            </a:r>
            <a:r>
              <a:rPr kumimoji="0" lang="en-US" sz="2133"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 Institutions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33"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(e.g. CFC)</a:t>
            </a:r>
          </a:p>
        </p:txBody>
      </p:sp>
      <p:sp>
        <p:nvSpPr>
          <p:cNvPr id="12" name="TextBox 11">
            <a:extLst>
              <a:ext uri="{FF2B5EF4-FFF2-40B4-BE49-F238E27FC236}">
                <a16:creationId xmlns:a16="http://schemas.microsoft.com/office/drawing/2014/main" id="{45F81974-AD67-E150-D199-6760B122E3D3}"/>
              </a:ext>
            </a:extLst>
          </p:cNvPr>
          <p:cNvSpPr txBox="1"/>
          <p:nvPr/>
        </p:nvSpPr>
        <p:spPr>
          <a:xfrm>
            <a:off x="2387010" y="3864272"/>
            <a:ext cx="2393091" cy="748795"/>
          </a:xfrm>
          <a:prstGeom prst="rect">
            <a:avLst/>
          </a:prstGeom>
          <a:solidFill>
            <a:srgbClr val="00B050"/>
          </a:solidFill>
          <a:ln w="12700">
            <a:solidFill>
              <a:schemeClr val="accent1"/>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33"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Borrower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(Timber company)</a:t>
            </a:r>
          </a:p>
        </p:txBody>
      </p:sp>
      <p:cxnSp>
        <p:nvCxnSpPr>
          <p:cNvPr id="13" name="Straight Arrow Connector 12">
            <a:extLst>
              <a:ext uri="{FF2B5EF4-FFF2-40B4-BE49-F238E27FC236}">
                <a16:creationId xmlns:a16="http://schemas.microsoft.com/office/drawing/2014/main" id="{6DA4ECD1-A868-AA59-68DD-1F6E71C34785}"/>
              </a:ext>
            </a:extLst>
          </p:cNvPr>
          <p:cNvCxnSpPr>
            <a:cxnSpLocks/>
          </p:cNvCxnSpPr>
          <p:nvPr/>
        </p:nvCxnSpPr>
        <p:spPr bwMode="auto">
          <a:xfrm>
            <a:off x="3447276" y="1499566"/>
            <a:ext cx="0" cy="736221"/>
          </a:xfrm>
          <a:prstGeom prst="straightConnector1">
            <a:avLst/>
          </a:prstGeom>
          <a:noFill/>
          <a:ln w="31750" cap="flat" cmpd="sng" algn="ctr">
            <a:solidFill>
              <a:schemeClr val="accent1"/>
            </a:solidFill>
            <a:prstDash val="solid"/>
            <a:round/>
            <a:headEnd type="none" w="med" len="med"/>
            <a:tailEnd type="triangle" w="lg" len="lg"/>
          </a:ln>
          <a:effectLst/>
        </p:spPr>
      </p:cxnSp>
      <p:sp>
        <p:nvSpPr>
          <p:cNvPr id="15" name="TextBox 14">
            <a:extLst>
              <a:ext uri="{FF2B5EF4-FFF2-40B4-BE49-F238E27FC236}">
                <a16:creationId xmlns:a16="http://schemas.microsoft.com/office/drawing/2014/main" id="{9C534E8D-6A21-D762-4F83-0E1CD303AF37}"/>
              </a:ext>
            </a:extLst>
          </p:cNvPr>
          <p:cNvSpPr txBox="1"/>
          <p:nvPr/>
        </p:nvSpPr>
        <p:spPr>
          <a:xfrm>
            <a:off x="1450902" y="3176018"/>
            <a:ext cx="1556837"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rPr>
              <a:t>Dev. Bank Loan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rPr>
              <a:t>(regular pricing)</a:t>
            </a:r>
          </a:p>
        </p:txBody>
      </p:sp>
      <p:cxnSp>
        <p:nvCxnSpPr>
          <p:cNvPr id="16" name="Connector: Elbow 22">
            <a:extLst>
              <a:ext uri="{FF2B5EF4-FFF2-40B4-BE49-F238E27FC236}">
                <a16:creationId xmlns:a16="http://schemas.microsoft.com/office/drawing/2014/main" id="{6BE388C2-9CE7-18B2-57FA-E77B4FFB842D}"/>
              </a:ext>
            </a:extLst>
          </p:cNvPr>
          <p:cNvCxnSpPr>
            <a:cxnSpLocks/>
          </p:cNvCxnSpPr>
          <p:nvPr/>
        </p:nvCxnSpPr>
        <p:spPr bwMode="auto">
          <a:xfrm>
            <a:off x="3972580" y="2970773"/>
            <a:ext cx="0" cy="814187"/>
          </a:xfrm>
          <a:prstGeom prst="straightConnector1">
            <a:avLst/>
          </a:prstGeom>
          <a:noFill/>
          <a:ln w="31750" cap="flat" cmpd="sng" algn="ctr">
            <a:solidFill>
              <a:schemeClr val="accent1"/>
            </a:solidFill>
            <a:prstDash val="solid"/>
            <a:round/>
            <a:headEnd type="none" w="med" len="med"/>
            <a:tailEnd type="triangle" w="lg" len="lg"/>
          </a:ln>
          <a:effectLst/>
        </p:spPr>
      </p:cxnSp>
      <p:cxnSp>
        <p:nvCxnSpPr>
          <p:cNvPr id="17" name="Connector: Elbow 27">
            <a:extLst>
              <a:ext uri="{FF2B5EF4-FFF2-40B4-BE49-F238E27FC236}">
                <a16:creationId xmlns:a16="http://schemas.microsoft.com/office/drawing/2014/main" id="{7DDBDA35-5D37-3B88-9DDF-1AC40BFDA4F8}"/>
              </a:ext>
            </a:extLst>
          </p:cNvPr>
          <p:cNvCxnSpPr>
            <a:cxnSpLocks/>
          </p:cNvCxnSpPr>
          <p:nvPr/>
        </p:nvCxnSpPr>
        <p:spPr bwMode="auto">
          <a:xfrm flipH="1">
            <a:off x="3028690" y="2979443"/>
            <a:ext cx="2622" cy="771651"/>
          </a:xfrm>
          <a:prstGeom prst="straightConnector1">
            <a:avLst/>
          </a:prstGeom>
          <a:noFill/>
          <a:ln w="31750" cap="flat" cmpd="sng" algn="ctr">
            <a:solidFill>
              <a:schemeClr val="accent1"/>
            </a:solidFill>
            <a:prstDash val="solid"/>
            <a:round/>
            <a:headEnd type="none" w="med" len="med"/>
            <a:tailEnd type="triangle" w="lg" len="lg"/>
          </a:ln>
          <a:effectLst/>
        </p:spPr>
      </p:cxnSp>
      <p:sp>
        <p:nvSpPr>
          <p:cNvPr id="19" name="TextBox 18">
            <a:extLst>
              <a:ext uri="{FF2B5EF4-FFF2-40B4-BE49-F238E27FC236}">
                <a16:creationId xmlns:a16="http://schemas.microsoft.com/office/drawing/2014/main" id="{A4FC01D3-77B5-D7E1-2AAF-081436394BB4}"/>
              </a:ext>
            </a:extLst>
          </p:cNvPr>
          <p:cNvSpPr txBox="1"/>
          <p:nvPr/>
        </p:nvSpPr>
        <p:spPr>
          <a:xfrm>
            <a:off x="1585331" y="1553338"/>
            <a:ext cx="1906291"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rPr>
              <a:t>Performance-based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rPr>
              <a:t>Grants</a:t>
            </a:r>
          </a:p>
        </p:txBody>
      </p:sp>
      <p:sp>
        <p:nvSpPr>
          <p:cNvPr id="20" name="TextBox 19">
            <a:extLst>
              <a:ext uri="{FF2B5EF4-FFF2-40B4-BE49-F238E27FC236}">
                <a16:creationId xmlns:a16="http://schemas.microsoft.com/office/drawing/2014/main" id="{ECDB8891-8CFE-C478-823C-43C7F74C603D}"/>
              </a:ext>
            </a:extLst>
          </p:cNvPr>
          <p:cNvSpPr txBox="1"/>
          <p:nvPr/>
        </p:nvSpPr>
        <p:spPr>
          <a:xfrm>
            <a:off x="5985457" y="4312862"/>
            <a:ext cx="732894" cy="420564"/>
          </a:xfrm>
          <a:prstGeom prst="rect">
            <a:avLst/>
          </a:prstGeom>
          <a:solidFill>
            <a:srgbClr val="92D050"/>
          </a:solidFill>
          <a:ln w="12700">
            <a:solidFill>
              <a:schemeClr val="accent1"/>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33" b="1" i="0" u="none" strike="noStrike" kern="1200" cap="none" spc="0" normalizeH="0" baseline="0" noProof="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rPr>
              <a:t>YES</a:t>
            </a:r>
          </a:p>
        </p:txBody>
      </p:sp>
      <p:cxnSp>
        <p:nvCxnSpPr>
          <p:cNvPr id="22" name="Straight Arrow Connector 45">
            <a:extLst>
              <a:ext uri="{FF2B5EF4-FFF2-40B4-BE49-F238E27FC236}">
                <a16:creationId xmlns:a16="http://schemas.microsoft.com/office/drawing/2014/main" id="{13BD699A-A755-B0AE-AB55-498934537771}"/>
              </a:ext>
            </a:extLst>
          </p:cNvPr>
          <p:cNvCxnSpPr>
            <a:cxnSpLocks/>
            <a:stCxn id="7" idx="3"/>
            <a:endCxn id="20" idx="2"/>
          </p:cNvCxnSpPr>
          <p:nvPr/>
        </p:nvCxnSpPr>
        <p:spPr bwMode="auto">
          <a:xfrm flipV="1">
            <a:off x="4529728" y="4733426"/>
            <a:ext cx="1822176" cy="1276096"/>
          </a:xfrm>
          <a:prstGeom prst="curvedConnector2">
            <a:avLst/>
          </a:prstGeom>
          <a:noFill/>
          <a:ln w="31750" cap="flat" cmpd="sng" algn="ctr">
            <a:solidFill>
              <a:srgbClr val="92D050"/>
            </a:solidFill>
            <a:prstDash val="solid"/>
            <a:round/>
            <a:headEnd type="none" w="med" len="med"/>
            <a:tailEnd type="triangle" w="lg" len="lg"/>
          </a:ln>
          <a:effectLst/>
        </p:spPr>
      </p:cxnSp>
      <p:sp>
        <p:nvSpPr>
          <p:cNvPr id="23" name="TextBox 22">
            <a:extLst>
              <a:ext uri="{FF2B5EF4-FFF2-40B4-BE49-F238E27FC236}">
                <a16:creationId xmlns:a16="http://schemas.microsoft.com/office/drawing/2014/main" id="{F249A19C-CF5D-E10C-B02F-B6BDF3F660D9}"/>
              </a:ext>
            </a:extLst>
          </p:cNvPr>
          <p:cNvSpPr txBox="1"/>
          <p:nvPr/>
        </p:nvSpPr>
        <p:spPr>
          <a:xfrm>
            <a:off x="3810453" y="3137958"/>
            <a:ext cx="1787451" cy="73866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rPr>
              <a:t>Debt pardoned /Interest Rate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rPr>
              <a:t>Reductions</a:t>
            </a:r>
          </a:p>
        </p:txBody>
      </p:sp>
      <p:sp>
        <p:nvSpPr>
          <p:cNvPr id="24" name="TextBox 23">
            <a:extLst>
              <a:ext uri="{FF2B5EF4-FFF2-40B4-BE49-F238E27FC236}">
                <a16:creationId xmlns:a16="http://schemas.microsoft.com/office/drawing/2014/main" id="{FDFCDBCC-D44C-2574-E70B-68ED5865BE47}"/>
              </a:ext>
            </a:extLst>
          </p:cNvPr>
          <p:cNvSpPr txBox="1"/>
          <p:nvPr/>
        </p:nvSpPr>
        <p:spPr>
          <a:xfrm>
            <a:off x="480484" y="4317764"/>
            <a:ext cx="595036" cy="420564"/>
          </a:xfrm>
          <a:prstGeom prst="rect">
            <a:avLst/>
          </a:prstGeom>
          <a:solidFill>
            <a:srgbClr val="ABEBFF"/>
          </a:solidFill>
          <a:ln w="12700">
            <a:solidFill>
              <a:schemeClr val="accent1"/>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33" b="1" i="0" u="none" strike="noStrike" kern="1200" cap="none" spc="0" normalizeH="0" baseline="0" noProof="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rPr>
              <a:t>NO</a:t>
            </a:r>
          </a:p>
        </p:txBody>
      </p:sp>
      <p:cxnSp>
        <p:nvCxnSpPr>
          <p:cNvPr id="27" name="Straight Arrow Connector 45">
            <a:extLst>
              <a:ext uri="{FF2B5EF4-FFF2-40B4-BE49-F238E27FC236}">
                <a16:creationId xmlns:a16="http://schemas.microsoft.com/office/drawing/2014/main" id="{05D9FD81-F00B-AF2A-F5B3-747E8816CD48}"/>
              </a:ext>
            </a:extLst>
          </p:cNvPr>
          <p:cNvCxnSpPr>
            <a:cxnSpLocks/>
            <a:stCxn id="7" idx="1"/>
            <a:endCxn id="24" idx="2"/>
          </p:cNvCxnSpPr>
          <p:nvPr/>
        </p:nvCxnSpPr>
        <p:spPr bwMode="auto">
          <a:xfrm rot="10800000">
            <a:off x="778003" y="4738328"/>
            <a:ext cx="1760475" cy="1271194"/>
          </a:xfrm>
          <a:prstGeom prst="curvedConnector2">
            <a:avLst/>
          </a:prstGeom>
          <a:noFill/>
          <a:ln w="31750" cap="flat" cmpd="sng" algn="ctr">
            <a:solidFill>
              <a:schemeClr val="accent1"/>
            </a:solidFill>
            <a:prstDash val="solid"/>
            <a:round/>
            <a:headEnd type="none" w="med" len="med"/>
            <a:tailEnd type="triangle" w="lg" len="lg"/>
          </a:ln>
          <a:effectLst/>
        </p:spPr>
      </p:cxnSp>
      <p:cxnSp>
        <p:nvCxnSpPr>
          <p:cNvPr id="30" name="Straight Arrow Connector 29">
            <a:extLst>
              <a:ext uri="{FF2B5EF4-FFF2-40B4-BE49-F238E27FC236}">
                <a16:creationId xmlns:a16="http://schemas.microsoft.com/office/drawing/2014/main" id="{8C916A04-B27A-45D1-9A21-67F5EA2C24E7}"/>
              </a:ext>
            </a:extLst>
          </p:cNvPr>
          <p:cNvCxnSpPr>
            <a:cxnSpLocks/>
          </p:cNvCxnSpPr>
          <p:nvPr/>
        </p:nvCxnSpPr>
        <p:spPr bwMode="auto">
          <a:xfrm>
            <a:off x="3447276" y="4613067"/>
            <a:ext cx="4" cy="1186173"/>
          </a:xfrm>
          <a:prstGeom prst="straightConnector1">
            <a:avLst/>
          </a:prstGeom>
          <a:noFill/>
          <a:ln w="31750" cap="flat" cmpd="sng" algn="ctr">
            <a:solidFill>
              <a:schemeClr val="accent1"/>
            </a:solidFill>
            <a:prstDash val="solid"/>
            <a:round/>
            <a:headEnd type="none" w="med" len="med"/>
            <a:tailEnd type="triangle" w="lg" len="lg"/>
          </a:ln>
          <a:effectLst/>
        </p:spPr>
      </p:cxnSp>
      <p:cxnSp>
        <p:nvCxnSpPr>
          <p:cNvPr id="45" name="Straight Arrow Connector 61">
            <a:extLst>
              <a:ext uri="{FF2B5EF4-FFF2-40B4-BE49-F238E27FC236}">
                <a16:creationId xmlns:a16="http://schemas.microsoft.com/office/drawing/2014/main" id="{6447E1A5-372A-CE62-47DA-0256F45EC9C8}"/>
              </a:ext>
            </a:extLst>
          </p:cNvPr>
          <p:cNvCxnSpPr>
            <a:cxnSpLocks/>
            <a:stCxn id="20" idx="0"/>
            <a:endCxn id="23" idx="3"/>
          </p:cNvCxnSpPr>
          <p:nvPr/>
        </p:nvCxnSpPr>
        <p:spPr bwMode="auto">
          <a:xfrm rot="16200000" flipV="1">
            <a:off x="5572118" y="3533076"/>
            <a:ext cx="805572" cy="754000"/>
          </a:xfrm>
          <a:prstGeom prst="curvedConnector2">
            <a:avLst/>
          </a:prstGeom>
          <a:noFill/>
          <a:ln w="31750" cap="flat" cmpd="sng" algn="ctr">
            <a:solidFill>
              <a:srgbClr val="92D050"/>
            </a:solidFill>
            <a:prstDash val="solid"/>
            <a:round/>
            <a:headEnd type="none" w="med" len="med"/>
            <a:tailEnd type="triangle" w="lg" len="lg"/>
          </a:ln>
          <a:effectLst/>
        </p:spPr>
      </p:cxnSp>
      <p:cxnSp>
        <p:nvCxnSpPr>
          <p:cNvPr id="47" name="Connector: Elbow 27">
            <a:extLst>
              <a:ext uri="{FF2B5EF4-FFF2-40B4-BE49-F238E27FC236}">
                <a16:creationId xmlns:a16="http://schemas.microsoft.com/office/drawing/2014/main" id="{6E4F13E0-86AC-DB3C-D0B2-B5809EC1580E}"/>
              </a:ext>
            </a:extLst>
          </p:cNvPr>
          <p:cNvCxnSpPr>
            <a:cxnSpLocks/>
            <a:stCxn id="24" idx="0"/>
            <a:endCxn id="15" idx="1"/>
          </p:cNvCxnSpPr>
          <p:nvPr/>
        </p:nvCxnSpPr>
        <p:spPr bwMode="auto">
          <a:xfrm rot="5400000" flipH="1" flipV="1">
            <a:off x="674384" y="3541246"/>
            <a:ext cx="880136" cy="672900"/>
          </a:xfrm>
          <a:prstGeom prst="curvedConnector2">
            <a:avLst/>
          </a:prstGeom>
          <a:noFill/>
          <a:ln w="31750" cap="flat" cmpd="sng" algn="ctr">
            <a:solidFill>
              <a:schemeClr val="accent1"/>
            </a:solidFill>
            <a:prstDash val="solid"/>
            <a:round/>
            <a:headEnd type="none" w="med" len="med"/>
            <a:tailEnd type="triangle" w="lg" len="lg"/>
          </a:ln>
          <a:effectLst/>
        </p:spPr>
      </p:cxnSp>
      <p:sp>
        <p:nvSpPr>
          <p:cNvPr id="14" name="TextBox 13">
            <a:extLst>
              <a:ext uri="{FF2B5EF4-FFF2-40B4-BE49-F238E27FC236}">
                <a16:creationId xmlns:a16="http://schemas.microsoft.com/office/drawing/2014/main" id="{3FEE0C48-F603-5FFD-7242-D45A29462C91}"/>
              </a:ext>
            </a:extLst>
          </p:cNvPr>
          <p:cNvSpPr txBox="1"/>
          <p:nvPr/>
        </p:nvSpPr>
        <p:spPr>
          <a:xfrm>
            <a:off x="6851713" y="830305"/>
            <a:ext cx="5065249" cy="5693866"/>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1400" b="1"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rPr>
              <a:t>Improvement in Borrowing Terms: </a:t>
            </a:r>
            <a:r>
              <a:rPr kumimoji="0" lang="en-US" sz="1400"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rPr>
              <a:t>SLL will come with flexible terms that are tied to the borrower’s ability to achieve the predetermined performance targets. If borrower meets the targets, CAFI’s performance-based grant resources are used to erase the debt or reduce the interest rate. Failure to meet the targets will result in the normal lending costs (regular pricing). </a:t>
            </a:r>
          </a:p>
          <a:p>
            <a:pPr marR="0" lvl="0" algn="l" defTabSz="914400" rtl="0" eaLnBrk="1" fontAlgn="base" latinLnBrk="0" hangingPunct="1">
              <a:lnSpc>
                <a:spcPct val="100000"/>
              </a:lnSpc>
              <a:spcBef>
                <a:spcPct val="0"/>
              </a:spcBef>
              <a:spcAft>
                <a:spcPct val="0"/>
              </a:spcAft>
              <a:buClrTx/>
              <a:buSzTx/>
              <a:tabLst/>
              <a:defRPr/>
            </a:pPr>
            <a:endParaRPr kumimoji="0" lang="en-US" sz="1400"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startAt="2"/>
              <a:tabLst/>
              <a:defRPr/>
            </a:pPr>
            <a:r>
              <a:rPr kumimoji="0" lang="en-US" sz="1400" b="1"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rPr>
              <a:t>Term of the loan and monitoring period. </a:t>
            </a:r>
            <a:r>
              <a:rPr kumimoji="0" lang="en-US" sz="1400"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rPr>
              <a:t>Preliminarily we propose a 10-year performance period to monitor the KPIs for each loan (e.g., 2026 to 2035). During this period, every year the Key Performance Indicators (KPI) are checked by May, and financial impact is provided in the following two semesters.</a:t>
            </a:r>
          </a:p>
          <a:p>
            <a:pPr marR="0" lvl="0" algn="l" defTabSz="914400" rtl="0" eaLnBrk="1" fontAlgn="base" latinLnBrk="0" hangingPunct="1">
              <a:lnSpc>
                <a:spcPct val="100000"/>
              </a:lnSpc>
              <a:spcBef>
                <a:spcPct val="0"/>
              </a:spcBef>
              <a:spcAft>
                <a:spcPct val="0"/>
              </a:spcAft>
              <a:buClrTx/>
              <a:buSzTx/>
              <a:tabLst/>
              <a:defRPr/>
            </a:pPr>
            <a:endParaRPr kumimoji="0" lang="en-US" sz="1400"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startAt="3"/>
              <a:tabLst/>
              <a:defRPr/>
            </a:pPr>
            <a:r>
              <a:rPr kumimoji="0" lang="en-US" sz="1400" b="1"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rPr>
              <a:t>KPIs and Performance Targets:</a:t>
            </a:r>
            <a:r>
              <a:rPr kumimoji="0" lang="en-US" sz="1400"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rPr>
              <a:t> critical component of the SLL. These will need to be carefully defined for each types of investments and include proxies for reductions in greenhouse gas emissions or removals</a:t>
            </a:r>
            <a:r>
              <a:rPr lang="en-US" sz="1400" dirty="0">
                <a:solidFill>
                  <a:srgbClr val="002345"/>
                </a:solidFill>
                <a:latin typeface="Arial" panose="020B0604020202020204" pitchFamily="34" charset="0"/>
                <a:ea typeface="MS PGothic" panose="020B0600070205080204" pitchFamily="34" charset="-128"/>
                <a:cs typeface="Arial" panose="020B0604020202020204" pitchFamily="34" charset="0"/>
              </a:rPr>
              <a:t> and biodiversity conservation</a:t>
            </a:r>
            <a:r>
              <a:rPr kumimoji="0" lang="en-US" sz="1400"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rPr>
              <a:t>.</a:t>
            </a:r>
          </a:p>
          <a:p>
            <a:pPr marL="342900" marR="0" lvl="0" indent="-342900" algn="l" defTabSz="914400" rtl="0" eaLnBrk="1" fontAlgn="base" latinLnBrk="0" hangingPunct="1">
              <a:lnSpc>
                <a:spcPct val="100000"/>
              </a:lnSpc>
              <a:spcBef>
                <a:spcPct val="0"/>
              </a:spcBef>
              <a:spcAft>
                <a:spcPct val="0"/>
              </a:spcAft>
              <a:buClrTx/>
              <a:buSzTx/>
              <a:buFontTx/>
              <a:buAutoNum type="arabicPeriod" startAt="3"/>
              <a:tabLst/>
              <a:defRPr/>
            </a:pPr>
            <a:endParaRPr kumimoji="0" lang="en-US" sz="1400"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startAt="3"/>
              <a:tabLst/>
              <a:defRPr/>
            </a:pPr>
            <a:r>
              <a:rPr kumimoji="0" lang="en-US" sz="1400" b="1"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rPr>
              <a:t>Third-Party verification/c</a:t>
            </a:r>
            <a:r>
              <a:rPr lang="en-US" sz="1400" b="1" dirty="0" err="1">
                <a:solidFill>
                  <a:srgbClr val="002345"/>
                </a:solidFill>
                <a:latin typeface="Arial" panose="020B0604020202020204" pitchFamily="34" charset="0"/>
                <a:ea typeface="MS PGothic" panose="020B0600070205080204" pitchFamily="34" charset="-128"/>
                <a:cs typeface="Arial" panose="020B0604020202020204" pitchFamily="34" charset="0"/>
              </a:rPr>
              <a:t>ertification</a:t>
            </a:r>
            <a:r>
              <a:rPr kumimoji="0" lang="en-US" sz="1400" b="1"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1400"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rPr>
              <a:t>will establish trust between the borrower and the lender and provide assurance that the sustainability targets are being accurately assessed and reported. </a:t>
            </a:r>
            <a:endParaRPr kumimoji="0" lang="fr-FR" sz="1400" b="0"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2345"/>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 name="Title 1">
            <a:extLst>
              <a:ext uri="{FF2B5EF4-FFF2-40B4-BE49-F238E27FC236}">
                <a16:creationId xmlns:a16="http://schemas.microsoft.com/office/drawing/2014/main" id="{E86C27E1-934C-4BA8-39B4-DE96C8739220}"/>
              </a:ext>
            </a:extLst>
          </p:cNvPr>
          <p:cNvSpPr>
            <a:spLocks noGrp="1"/>
          </p:cNvSpPr>
          <p:nvPr>
            <p:ph type="title"/>
          </p:nvPr>
        </p:nvSpPr>
        <p:spPr>
          <a:xfrm>
            <a:off x="1482870" y="706726"/>
            <a:ext cx="9483877" cy="529159"/>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a:solidFill>
                  <a:schemeClr val="accent6">
                    <a:lumMod val="75000"/>
                  </a:schemeClr>
                </a:solidFill>
                <a:latin typeface="+mn-lt"/>
              </a:rPr>
              <a:t>The sustainability-linked loan: a performance-based financial instrument to scale-up support to the timber </a:t>
            </a:r>
            <a:r>
              <a:rPr lang="en-US" sz="2400" dirty="0" err="1">
                <a:solidFill>
                  <a:schemeClr val="accent6">
                    <a:lumMod val="75000"/>
                  </a:schemeClr>
                </a:solidFill>
                <a:latin typeface="+mn-lt"/>
              </a:rPr>
              <a:t>indusry</a:t>
            </a:r>
            <a:br>
              <a:rPr kumimoji="0" lang="en-US" sz="2800" b="1" i="0" u="none" strike="noStrike" kern="0" cap="none" spc="0" normalizeH="0" baseline="0" noProof="0" dirty="0">
                <a:ln>
                  <a:noFill/>
                </a:ln>
                <a:solidFill>
                  <a:srgbClr val="00ADE4">
                    <a:lumMod val="50000"/>
                  </a:srgbClr>
                </a:solidFill>
                <a:effectLst/>
                <a:uLnTx/>
                <a:uFillTx/>
                <a:latin typeface="+mn-lt"/>
                <a:ea typeface="MS PGothic"/>
                <a:cs typeface="Arial"/>
              </a:rPr>
            </a:br>
            <a:endParaRPr lang="en-US" sz="2800" dirty="0">
              <a:latin typeface="+mn-lt"/>
            </a:endParaRPr>
          </a:p>
        </p:txBody>
      </p:sp>
      <p:pic>
        <p:nvPicPr>
          <p:cNvPr id="2" name="Picture 1" descr="A picture containing text, poster&#10;&#10;Description automatically generated">
            <a:extLst>
              <a:ext uri="{FF2B5EF4-FFF2-40B4-BE49-F238E27FC236}">
                <a16:creationId xmlns:a16="http://schemas.microsoft.com/office/drawing/2014/main" id="{87DCE7E0-AC65-676E-64D5-0E1CD0AFE80D}"/>
              </a:ext>
            </a:extLst>
          </p:cNvPr>
          <p:cNvPicPr>
            <a:picLocks noChangeAspect="1"/>
          </p:cNvPicPr>
          <p:nvPr/>
        </p:nvPicPr>
        <p:blipFill>
          <a:blip r:embed="rId3"/>
          <a:stretch>
            <a:fillRect/>
          </a:stretch>
        </p:blipFill>
        <p:spPr>
          <a:xfrm>
            <a:off x="234823" y="190895"/>
            <a:ext cx="635000" cy="1295400"/>
          </a:xfrm>
          <a:prstGeom prst="rect">
            <a:avLst/>
          </a:prstGeom>
        </p:spPr>
      </p:pic>
      <p:pic>
        <p:nvPicPr>
          <p:cNvPr id="1026" name="Picture 2" descr="| What is FSC®">
            <a:extLst>
              <a:ext uri="{FF2B5EF4-FFF2-40B4-BE49-F238E27FC236}">
                <a16:creationId xmlns:a16="http://schemas.microsoft.com/office/drawing/2014/main" id="{8162E183-152A-5E43-5AC9-5983A935B3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0954" y="6151274"/>
            <a:ext cx="1172065" cy="5291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682C967-99AF-6077-02D3-A4E5E0C65BBE}"/>
              </a:ext>
            </a:extLst>
          </p:cNvPr>
          <p:cNvPicPr>
            <a:picLocks noChangeAspect="1"/>
          </p:cNvPicPr>
          <p:nvPr/>
        </p:nvPicPr>
        <p:blipFill>
          <a:blip r:embed="rId5"/>
          <a:stretch>
            <a:fillRect/>
          </a:stretch>
        </p:blipFill>
        <p:spPr>
          <a:xfrm>
            <a:off x="10291482" y="6007047"/>
            <a:ext cx="846044" cy="846044"/>
          </a:xfrm>
          <a:prstGeom prst="rect">
            <a:avLst/>
          </a:prstGeom>
        </p:spPr>
      </p:pic>
    </p:spTree>
    <p:extLst>
      <p:ext uri="{BB962C8B-B14F-4D97-AF65-F5344CB8AC3E}">
        <p14:creationId xmlns:p14="http://schemas.microsoft.com/office/powerpoint/2010/main" val="105010014"/>
      </p:ext>
    </p:extLst>
  </p:cSld>
  <p:clrMapOvr>
    <a:masterClrMapping/>
  </p:clrMapOvr>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FI_PSE Generale_EB22" id="{2DC620A8-2F1C-45C4-BF0F-C230AC895A16}" vid="{5A71DA5C-CFE2-4B55-9A7B-28BED729116A}"/>
    </a:ext>
  </a:extLst>
</a:theme>
</file>

<file path=ppt/theme/theme2.xml><?xml version="1.0" encoding="utf-8"?>
<a:theme xmlns:a="http://schemas.openxmlformats.org/drawingml/2006/main" name="1_Office Theme">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FI_PPT_Template_EB22" id="{427E7F2B-658B-4C07-8405-37AC854F1352}" vid="{1D716871-CEF3-4DE4-B744-2F76EDCD4F6A}"/>
    </a:ext>
  </a:extLst>
</a:theme>
</file>

<file path=ppt/theme/theme3.xml><?xml version="1.0" encoding="utf-8"?>
<a:theme xmlns:a="http://schemas.openxmlformats.org/drawingml/2006/main" name="1_FAB_Full Page Interior">
  <a:themeElements>
    <a:clrScheme name="Custom 6">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70C0"/>
      </a:hlink>
      <a:folHlink>
        <a:srgbClr val="6147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AB Template1.potx" id="{D1D6C256-8AB4-4371-BDD8-2D5F35B9E34F}" vid="{6ACB9E7B-52A5-48D5-A426-13C649B0307B}"/>
    </a:ext>
  </a:extLst>
</a:theme>
</file>

<file path=ppt/theme/theme4.xml><?xml version="1.0" encoding="utf-8"?>
<a:theme xmlns:a="http://schemas.openxmlformats.org/drawingml/2006/main" name="2_Office Theme">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11-16_CAFI_GLSTF_MACAU_PPT" id="{0578536A-06E5-49EA-B6D0-C5374CC90AE4}" vid="{4F77F5C0-DA62-4C73-8407-4CCDB4596AE6}"/>
    </a:ext>
  </a:extLst>
</a:theme>
</file>

<file path=ppt/theme/theme5.xml><?xml version="1.0" encoding="utf-8"?>
<a:theme xmlns:a="http://schemas.openxmlformats.org/drawingml/2006/main" name="3_Office Theme">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eeb78c5-bc88-4add-ad32-76fa4a4f666f" xsi:nil="true"/>
    <_activity xmlns="eeeb78c5-bc88-4add-ad32-76fa4a4f666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C2CCF91A797E428246BC4DCDA57C52" ma:contentTypeVersion="18" ma:contentTypeDescription="Create a new document." ma:contentTypeScope="" ma:versionID="82786337c585563a1f1dbf3c04047373">
  <xsd:schema xmlns:xsd="http://www.w3.org/2001/XMLSchema" xmlns:xs="http://www.w3.org/2001/XMLSchema" xmlns:p="http://schemas.microsoft.com/office/2006/metadata/properties" xmlns:ns3="eeeb78c5-bc88-4add-ad32-76fa4a4f666f" xmlns:ns4="0b3a3bc0-3152-477e-b763-ab5b39cf85ac" targetNamespace="http://schemas.microsoft.com/office/2006/metadata/properties" ma:root="true" ma:fieldsID="a6ca49371e5b450381c1099556d97610" ns3:_="" ns4:_="">
    <xsd:import namespace="eeeb78c5-bc88-4add-ad32-76fa4a4f666f"/>
    <xsd:import namespace="0b3a3bc0-3152-477e-b763-ab5b39cf85a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eb78c5-bc88-4add-ad32-76fa4a4f6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3a3bc0-3152-477e-b763-ab5b39cf85a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439292-23DE-4FBC-B000-AFED89AC64F3}">
  <ds:schemaRefs>
    <ds:schemaRef ds:uri="http://purl.org/dc/elements/1.1/"/>
    <ds:schemaRef ds:uri="http://purl.org/dc/dcmitype/"/>
    <ds:schemaRef ds:uri="http://schemas.microsoft.com/office/2006/documentManagement/types"/>
    <ds:schemaRef ds:uri="http://schemas.microsoft.com/office/2006/metadata/properties"/>
    <ds:schemaRef ds:uri="0b3a3bc0-3152-477e-b763-ab5b39cf85ac"/>
    <ds:schemaRef ds:uri="eeeb78c5-bc88-4add-ad32-76fa4a4f666f"/>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5F1B15C2-B622-4464-872A-FFB13E3A35CE}">
  <ds:schemaRefs>
    <ds:schemaRef ds:uri="http://schemas.microsoft.com/sharepoint/v3/contenttype/forms"/>
  </ds:schemaRefs>
</ds:datastoreItem>
</file>

<file path=customXml/itemProps3.xml><?xml version="1.0" encoding="utf-8"?>
<ds:datastoreItem xmlns:ds="http://schemas.openxmlformats.org/officeDocument/2006/customXml" ds:itemID="{6B4627A5-F1CA-4B42-A253-513C5408604D}">
  <ds:schemaRefs>
    <ds:schemaRef ds:uri="0b3a3bc0-3152-477e-b763-ab5b39cf85ac"/>
    <ds:schemaRef ds:uri="eeeb78c5-bc88-4add-ad32-76fa4a4f66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CAFI_PSE Generale_EB22</Template>
  <TotalTime>0</TotalTime>
  <Words>621</Words>
  <Application>Microsoft Office PowerPoint</Application>
  <PresentationFormat>Widescreen</PresentationFormat>
  <Paragraphs>128</Paragraphs>
  <Slides>10</Slides>
  <Notes>8</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10</vt:i4>
      </vt:variant>
    </vt:vector>
  </HeadingPairs>
  <TitlesOfParts>
    <vt:vector size="27" baseType="lpstr">
      <vt:lpstr>Andes ExtraLight</vt:lpstr>
      <vt:lpstr>Aptos</vt:lpstr>
      <vt:lpstr>Aptos Display</vt:lpstr>
      <vt:lpstr>Arial</vt:lpstr>
      <vt:lpstr>Avenir Next LT Pro</vt:lpstr>
      <vt:lpstr>Calibri</vt:lpstr>
      <vt:lpstr>Courier New</vt:lpstr>
      <vt:lpstr>Tenorite </vt:lpstr>
      <vt:lpstr>Tenorite Bold</vt:lpstr>
      <vt:lpstr>Trebuchet MS</vt:lpstr>
      <vt:lpstr>Wingdings</vt:lpstr>
      <vt:lpstr>Office Theme</vt:lpstr>
      <vt:lpstr>1_Office Theme</vt:lpstr>
      <vt:lpstr>1_FAB_Full Page Interior</vt:lpstr>
      <vt:lpstr>2_Office Theme</vt:lpstr>
      <vt:lpstr>3_Office Theme</vt:lpstr>
      <vt:lpstr>4_Office Theme</vt:lpstr>
      <vt:lpstr> </vt:lpstr>
      <vt:lpstr>Summary </vt:lpstr>
      <vt:lpstr>PowerPoint Presentation</vt:lpstr>
      <vt:lpstr>PowerPoint Presentation</vt:lpstr>
      <vt:lpstr>CAFI PRIVATE SECTOR FACILITY </vt:lpstr>
      <vt:lpstr>CAFI private sector facility  USD $100M through 3 financial instruments</vt:lpstr>
      <vt:lpstr>Pipeline with Existing partners in the Central African timber industry </vt:lpstr>
      <vt:lpstr>KPIs: towards a framework for the logging sector</vt:lpstr>
      <vt:lpstr>The sustainability-linked loan: a performance-based financial instrument to scale-up support to the timber indusry </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PAIEMENTS POUR SERVICE ENVIRONNEMENTAUX</dc:title>
  <dc:creator>bruno.hugel@undp.org;thierry.lusenge@undp.org;bruno.guay@undp.org</dc:creator>
  <cp:lastModifiedBy>Bruno Guay</cp:lastModifiedBy>
  <cp:revision>19</cp:revision>
  <dcterms:created xsi:type="dcterms:W3CDTF">2023-06-20T11:08:32Z</dcterms:created>
  <dcterms:modified xsi:type="dcterms:W3CDTF">2024-09-06T05:29:04Z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0x0101005CC2CCF91A797E428246BC4DCDA57C52</vt:lpwstr>
  </property>
</Properties>
</file>